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5" r:id="rId1"/>
  </p:sldMasterIdLst>
  <p:notesMasterIdLst>
    <p:notesMasterId r:id="rId60"/>
  </p:notesMasterIdLst>
  <p:handoutMasterIdLst>
    <p:handoutMasterId r:id="rId61"/>
  </p:handoutMasterIdLst>
  <p:sldIdLst>
    <p:sldId id="272" r:id="rId2"/>
    <p:sldId id="269" r:id="rId3"/>
    <p:sldId id="270" r:id="rId4"/>
    <p:sldId id="279" r:id="rId5"/>
    <p:sldId id="282" r:id="rId6"/>
    <p:sldId id="283" r:id="rId7"/>
    <p:sldId id="307" r:id="rId8"/>
    <p:sldId id="310" r:id="rId9"/>
    <p:sldId id="313" r:id="rId10"/>
    <p:sldId id="326" r:id="rId11"/>
    <p:sldId id="319" r:id="rId12"/>
    <p:sldId id="324" r:id="rId13"/>
    <p:sldId id="325" r:id="rId14"/>
    <p:sldId id="329" r:id="rId15"/>
    <p:sldId id="331" r:id="rId16"/>
    <p:sldId id="333" r:id="rId17"/>
    <p:sldId id="337" r:id="rId18"/>
    <p:sldId id="341" r:id="rId19"/>
    <p:sldId id="342" r:id="rId20"/>
    <p:sldId id="343" r:id="rId21"/>
    <p:sldId id="344" r:id="rId22"/>
    <p:sldId id="345" r:id="rId23"/>
    <p:sldId id="346" r:id="rId24"/>
    <p:sldId id="348" r:id="rId25"/>
    <p:sldId id="350" r:id="rId26"/>
    <p:sldId id="351" r:id="rId27"/>
    <p:sldId id="352" r:id="rId28"/>
    <p:sldId id="353" r:id="rId29"/>
    <p:sldId id="354" r:id="rId30"/>
    <p:sldId id="428" r:id="rId31"/>
    <p:sldId id="371" r:id="rId32"/>
    <p:sldId id="372" r:id="rId33"/>
    <p:sldId id="429" r:id="rId34"/>
    <p:sldId id="359" r:id="rId35"/>
    <p:sldId id="360" r:id="rId36"/>
    <p:sldId id="361" r:id="rId37"/>
    <p:sldId id="362" r:id="rId38"/>
    <p:sldId id="363" r:id="rId39"/>
    <p:sldId id="364" r:id="rId40"/>
    <p:sldId id="365" r:id="rId41"/>
    <p:sldId id="366" r:id="rId42"/>
    <p:sldId id="376" r:id="rId43"/>
    <p:sldId id="381" r:id="rId44"/>
    <p:sldId id="382" r:id="rId45"/>
    <p:sldId id="383" r:id="rId46"/>
    <p:sldId id="384" r:id="rId47"/>
    <p:sldId id="385" r:id="rId48"/>
    <p:sldId id="386" r:id="rId49"/>
    <p:sldId id="387" r:id="rId50"/>
    <p:sldId id="388" r:id="rId51"/>
    <p:sldId id="394" r:id="rId52"/>
    <p:sldId id="401" r:id="rId53"/>
    <p:sldId id="402" r:id="rId54"/>
    <p:sldId id="403" r:id="rId55"/>
    <p:sldId id="406" r:id="rId56"/>
    <p:sldId id="408" r:id="rId57"/>
    <p:sldId id="409" r:id="rId58"/>
    <p:sldId id="410" r:id="rId59"/>
  </p:sldIdLst>
  <p:sldSz cx="9906000" cy="6858000" type="A4"/>
  <p:notesSz cx="6858000" cy="9296400"/>
  <p:custDataLst>
    <p:tags r:id="rId62"/>
  </p:custDataLst>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Zentn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B7EA"/>
    <a:srgbClr val="F18917"/>
    <a:srgbClr val="7DB935"/>
    <a:srgbClr val="004B8D"/>
    <a:srgbClr val="00B5CB"/>
    <a:srgbClr val="F3CF74"/>
    <a:srgbClr val="AFE06E"/>
    <a:srgbClr val="DAF0A8"/>
    <a:srgbClr val="69696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803" autoAdjust="0"/>
  </p:normalViewPr>
  <p:slideViewPr>
    <p:cSldViewPr snapToGrid="0" snapToObjects="1">
      <p:cViewPr>
        <p:scale>
          <a:sx n="77" d="100"/>
          <a:sy n="77" d="100"/>
        </p:scale>
        <p:origin x="-288" y="120"/>
      </p:cViewPr>
      <p:guideLst>
        <p:guide orient="horz" pos="2456"/>
        <p:guide orient="horz" pos="172"/>
        <p:guide orient="horz" pos="233"/>
        <p:guide orient="horz" pos="786"/>
        <p:guide orient="horz" pos="1010"/>
        <p:guide orient="horz" pos="3895"/>
        <p:guide orient="horz" pos="4203"/>
        <p:guide orient="horz" pos="4071"/>
        <p:guide pos="3120"/>
        <p:guide pos="183"/>
        <p:guide pos="1218"/>
        <p:guide pos="2412"/>
        <p:guide pos="6062"/>
        <p:guide pos="52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2166" y="-114"/>
      </p:cViewPr>
      <p:guideLst>
        <p:guide orient="horz" pos="2928"/>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443663" y="9101138"/>
            <a:ext cx="368300" cy="157162"/>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1225">
              <a:defRPr sz="800"/>
            </a:lvl1pPr>
          </a:lstStyle>
          <a:p>
            <a:fld id="{9D5CB8B8-5F34-4237-AF7D-35832C52BC00}" type="slidenum">
              <a:rPr lang="en-GB"/>
              <a:pPr/>
              <a:t>‹#›</a:t>
            </a:fld>
            <a:endParaRPr lang="en-GB"/>
          </a:p>
        </p:txBody>
      </p:sp>
    </p:spTree>
    <p:extLst>
      <p:ext uri="{BB962C8B-B14F-4D97-AF65-F5344CB8AC3E}">
        <p14:creationId xmlns:p14="http://schemas.microsoft.com/office/powerpoint/2010/main" val="64875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598488" y="4418013"/>
            <a:ext cx="5610225" cy="4586287"/>
          </a:xfrm>
          <a:prstGeom prst="rect">
            <a:avLst/>
          </a:prstGeom>
          <a:noFill/>
          <a:ln w="12700">
            <a:noFill/>
            <a:miter lim="800000"/>
            <a:headEnd/>
            <a:tailEnd/>
          </a:ln>
          <a:effectLst/>
        </p:spPr>
        <p:txBody>
          <a:bodyPr vert="horz" wrap="square" lIns="91398" tIns="44897" rIns="91398" bIns="44897" numCol="1" anchor="t" anchorCtr="0" compatLnSpc="1">
            <a:prstTxWarp prst="textNoShape">
              <a:avLst/>
            </a:prstTxWarp>
          </a:bodyPr>
          <a:lstStyle/>
          <a:p>
            <a:pPr lvl="0"/>
            <a:r>
              <a:rPr lang="en-GB" smtClean="0"/>
              <a:t>Click to edit Master text styles</a:t>
            </a:r>
          </a:p>
          <a:p>
            <a:pPr lvl="1"/>
            <a:r>
              <a:rPr lang="en-GB" smtClean="0"/>
              <a:t>Second level</a:t>
            </a:r>
          </a:p>
        </p:txBody>
      </p:sp>
      <p:sp>
        <p:nvSpPr>
          <p:cNvPr id="2051" name="Rectangle 3"/>
          <p:cNvSpPr>
            <a:spLocks noGrp="1" noRot="1" noChangeAspect="1" noChangeArrowheads="1" noTextEdit="1"/>
          </p:cNvSpPr>
          <p:nvPr>
            <p:ph type="sldImg" idx="2"/>
          </p:nvPr>
        </p:nvSpPr>
        <p:spPr bwMode="auto">
          <a:xfrm>
            <a:off x="544513" y="214313"/>
            <a:ext cx="5722937" cy="3962400"/>
          </a:xfrm>
          <a:prstGeom prst="rect">
            <a:avLst/>
          </a:prstGeom>
          <a:noFill/>
          <a:ln w="12700">
            <a:solidFill>
              <a:schemeClr val="tx1"/>
            </a:solidFill>
            <a:miter lim="800000"/>
            <a:headEnd/>
            <a:tailEnd/>
          </a:ln>
          <a:effectLst/>
        </p:spPr>
      </p:sp>
      <p:sp>
        <p:nvSpPr>
          <p:cNvPr id="2052" name="Rectangle 4"/>
          <p:cNvSpPr>
            <a:spLocks noGrp="1" noChangeArrowheads="1"/>
          </p:cNvSpPr>
          <p:nvPr>
            <p:ph type="sldNum" sz="quarter" idx="5"/>
          </p:nvPr>
        </p:nvSpPr>
        <p:spPr bwMode="auto">
          <a:xfrm>
            <a:off x="6586538" y="9120188"/>
            <a:ext cx="225425" cy="138112"/>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1225">
              <a:defRPr sz="800"/>
            </a:lvl1pPr>
          </a:lstStyle>
          <a:p>
            <a:fld id="{49609E7F-9528-4EC0-924E-F24DB821635D}" type="slidenum">
              <a:rPr lang="en-GB"/>
              <a:pPr/>
              <a:t>‹#›</a:t>
            </a:fld>
            <a:endParaRPr lang="en-GB"/>
          </a:p>
        </p:txBody>
      </p:sp>
    </p:spTree>
    <p:extLst>
      <p:ext uri="{BB962C8B-B14F-4D97-AF65-F5344CB8AC3E}">
        <p14:creationId xmlns:p14="http://schemas.microsoft.com/office/powerpoint/2010/main" val="309395666"/>
      </p:ext>
    </p:extLst>
  </p:cSld>
  <p:clrMap bg1="lt1" tx1="dk1" bg2="lt2" tx2="dk2" accent1="accent1" accent2="accent2" accent3="accent3" accent4="accent4" accent5="accent5" accent6="accent6" hlink="hlink" folHlink="folHlink"/>
  <p:notesStyle>
    <a:lvl1pPr marL="177800" indent="-177800" algn="l" rtl="0" fontAlgn="base">
      <a:spcBef>
        <a:spcPct val="100000"/>
      </a:spcBef>
      <a:spcAft>
        <a:spcPct val="0"/>
      </a:spcAft>
      <a:buFont typeface="Wingdings" pitchFamily="2" charset="2"/>
      <a:buChar char="§"/>
      <a:defRPr sz="1000" kern="1200">
        <a:solidFill>
          <a:schemeClr val="tx1"/>
        </a:solidFill>
        <a:latin typeface="Arial" charset="0"/>
        <a:ea typeface="+mn-ea"/>
        <a:cs typeface="+mn-cs"/>
      </a:defRPr>
    </a:lvl1pPr>
    <a:lvl2pPr marL="342900" indent="-163513" algn="l" rtl="0" fontAlgn="base">
      <a:lnSpc>
        <a:spcPct val="85000"/>
      </a:lnSpc>
      <a:spcBef>
        <a:spcPct val="45000"/>
      </a:spcBef>
      <a:spcAft>
        <a:spcPct val="0"/>
      </a:spcAft>
      <a:buChar char="–"/>
      <a:defRPr sz="1000" kern="1200">
        <a:solidFill>
          <a:schemeClr val="tx1"/>
        </a:solidFill>
        <a:latin typeface="Arial" charset="0"/>
        <a:ea typeface="+mn-ea"/>
        <a:cs typeface="+mn-cs"/>
      </a:defRPr>
    </a:lvl2pPr>
    <a:lvl3pPr marL="520700" indent="-176213" algn="l" rtl="0" fontAlgn="base">
      <a:lnSpc>
        <a:spcPct val="85000"/>
      </a:lnSpc>
      <a:spcBef>
        <a:spcPct val="45000"/>
      </a:spcBef>
      <a:spcAft>
        <a:spcPct val="0"/>
      </a:spcAft>
      <a:buFont typeface="Webdings" pitchFamily="18" charset="2"/>
      <a:defRPr sz="1000" kern="1200">
        <a:solidFill>
          <a:schemeClr val="tx1"/>
        </a:solidFill>
        <a:latin typeface="Arial" charset="0"/>
        <a:ea typeface="+mn-ea"/>
        <a:cs typeface="+mn-cs"/>
      </a:defRPr>
    </a:lvl3pPr>
    <a:lvl4pPr marL="685800" indent="-163513" algn="l" rtl="0" fontAlgn="base">
      <a:lnSpc>
        <a:spcPct val="85000"/>
      </a:lnSpc>
      <a:spcBef>
        <a:spcPct val="45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give k</a:t>
            </a:r>
            <a:r>
              <a:rPr lang="en-US" dirty="0" smtClean="0"/>
              <a:t>ind of</a:t>
            </a:r>
            <a:r>
              <a:rPr lang="en-US" baseline="0" dirty="0" smtClean="0"/>
              <a:t> a mini-lecture</a:t>
            </a:r>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0</a:t>
            </a:fld>
            <a:endParaRPr lang="en-GB"/>
          </a:p>
        </p:txBody>
      </p:sp>
    </p:spTree>
    <p:extLst>
      <p:ext uri="{BB962C8B-B14F-4D97-AF65-F5344CB8AC3E}">
        <p14:creationId xmlns:p14="http://schemas.microsoft.com/office/powerpoint/2010/main" val="2161340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3AF77E75-C773-40CE-8D57-74C99E118607}" type="slidenum">
              <a:rPr lang="en-US" altLang="en-US" smtClean="0">
                <a:latin typeface="Arial Rounded MT Bold" pitchFamily="34" charset="0"/>
              </a:rPr>
              <a:pPr eaLnBrk="1" hangingPunct="1"/>
              <a:t>13</a:t>
            </a:fld>
            <a:endParaRPr lang="en-US" altLang="en-US" smtClean="0">
              <a:latin typeface="Arial Rounded MT Bold" pitchFamily="34" charset="0"/>
            </a:endParaRPr>
          </a:p>
        </p:txBody>
      </p:sp>
      <p:sp>
        <p:nvSpPr>
          <p:cNvPr id="179203"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8038835C-18C9-4827-AF40-B50DE418078C}" type="slidenum">
              <a:rPr lang="en-US" altLang="en-US" sz="1200">
                <a:ea typeface="ＭＳ Ｐゴシック" pitchFamily="34" charset="-128"/>
              </a:rPr>
              <a:pPr algn="r" eaLnBrk="1" hangingPunct="1"/>
              <a:t>13</a:t>
            </a:fld>
            <a:endParaRPr lang="en-US" altLang="en-US" sz="1200">
              <a:ea typeface="ＭＳ Ｐゴシック" pitchFamily="34" charset="-128"/>
            </a:endParaRPr>
          </a:p>
        </p:txBody>
      </p:sp>
      <p:sp>
        <p:nvSpPr>
          <p:cNvPr id="179204" name="Rectangle 2"/>
          <p:cNvSpPr>
            <a:spLocks noGrp="1" noRot="1" noChangeAspect="1" noChangeArrowheads="1" noTextEdit="1"/>
          </p:cNvSpPr>
          <p:nvPr>
            <p:ph type="sldImg"/>
          </p:nvPr>
        </p:nvSpPr>
        <p:spPr>
          <a:xfrm>
            <a:off x="544513" y="214313"/>
            <a:ext cx="5722937" cy="3962400"/>
          </a:xfrm>
          <a:ln/>
        </p:spPr>
      </p:sp>
      <p:sp>
        <p:nvSpPr>
          <p:cNvPr id="179205" name="Rectangle 3"/>
          <p:cNvSpPr>
            <a:spLocks noGrp="1" noChangeArrowheads="1"/>
          </p:cNvSpPr>
          <p:nvPr>
            <p:ph type="body" idx="1"/>
          </p:nvPr>
        </p:nvSpPr>
        <p:spPr>
          <a:xfrm>
            <a:off x="914818" y="4415589"/>
            <a:ext cx="5028365" cy="4183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PYP defines curriculum for which the school is responsible( written, taught, assessed – the interdependent components form a balanced curriculum</a:t>
            </a:r>
          </a:p>
          <a:p>
            <a:pPr eaLnBrk="1" hangingPunct="1"/>
            <a:r>
              <a:rPr lang="en-US" altLang="en-US" smtClean="0"/>
              <a:t>Arrows going both ways (p9 MPYPH)</a:t>
            </a:r>
          </a:p>
          <a:p>
            <a:pPr eaLnBrk="1" hangingPunct="1"/>
            <a:r>
              <a:rPr lang="en-US" altLang="en-US" smtClean="0"/>
              <a:t>Give examples of written curriculum documents-state standards, assessments-state tests  NCLB, already in place and the taught curriculum were the examples they gave  internationalism should be embedded</a:t>
            </a:r>
          </a:p>
          <a:p>
            <a:pPr eaLnBrk="1" hangingPunct="1"/>
            <a:r>
              <a:rPr lang="en-US" altLang="en-US" b="1" smtClean="0"/>
              <a:t>LUNCH 12:15 – 1:00 sit in grade level</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87A213CD-C96D-4195-A1FA-FA02C33A0F39}" type="slidenum">
              <a:rPr lang="en-US" altLang="en-US" smtClean="0">
                <a:latin typeface="Arial Rounded MT Bold" pitchFamily="34" charset="0"/>
              </a:rPr>
              <a:pPr eaLnBrk="1" hangingPunct="1"/>
              <a:t>14</a:t>
            </a:fld>
            <a:endParaRPr lang="en-US" altLang="en-US" smtClean="0">
              <a:latin typeface="Arial Rounded MT Bold" pitchFamily="34" charset="0"/>
            </a:endParaRPr>
          </a:p>
        </p:txBody>
      </p:sp>
      <p:sp>
        <p:nvSpPr>
          <p:cNvPr id="181251" name="Slide Image Placeholder 1"/>
          <p:cNvSpPr>
            <a:spLocks noGrp="1" noRot="1" noChangeAspect="1" noTextEdit="1"/>
          </p:cNvSpPr>
          <p:nvPr>
            <p:ph type="sldImg"/>
          </p:nvPr>
        </p:nvSpPr>
        <p:spPr>
          <a:xfrm>
            <a:off x="544513" y="214313"/>
            <a:ext cx="5722937" cy="3962400"/>
          </a:xfrm>
          <a:ln/>
        </p:spPr>
      </p:sp>
      <p:sp>
        <p:nvSpPr>
          <p:cNvPr id="181252" name="Notes Placeholder 2"/>
          <p:cNvSpPr>
            <a:spLocks noGrp="1"/>
          </p:cNvSpPr>
          <p:nvPr>
            <p:ph type="body" idx="1"/>
          </p:nvPr>
        </p:nvSpPr>
        <p:spPr>
          <a:xfrm>
            <a:off x="914818" y="4415589"/>
            <a:ext cx="5028365" cy="4183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81253" name="Slide Number Placeholder 3"/>
          <p:cNvSpPr txBox="1">
            <a:spLocks noGrp="1"/>
          </p:cNvSpPr>
          <p:nvPr/>
        </p:nvSpPr>
        <p:spPr bwMode="auto">
          <a:xfrm>
            <a:off x="3886410" y="8831177"/>
            <a:ext cx="2971591" cy="46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0551233A-4BCF-4077-AA4A-6EC3E290B1C9}" type="slidenum">
              <a:rPr lang="en-GB" altLang="en-US" sz="1200">
                <a:latin typeface="Arial Rounded MT Bold" pitchFamily="34" charset="0"/>
                <a:cs typeface="Arial" charset="0"/>
              </a:rPr>
              <a:pPr algn="r" eaLnBrk="1" hangingPunct="1"/>
              <a:t>14</a:t>
            </a:fld>
            <a:endParaRPr lang="en-GB" altLang="en-US" sz="1200">
              <a:latin typeface="Arial Rounded MT Bold" pitchFamily="34"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700CB017-A52D-4DC2-8C50-A2AD4D4C6FDB}" type="slidenum">
              <a:rPr lang="en-US" altLang="en-US" smtClean="0">
                <a:latin typeface="Arial Rounded MT Bold" pitchFamily="34" charset="0"/>
              </a:rPr>
              <a:pPr eaLnBrk="1" hangingPunct="1"/>
              <a:t>15</a:t>
            </a:fld>
            <a:endParaRPr lang="en-US" altLang="en-US" smtClean="0">
              <a:latin typeface="Arial Rounded MT Bold" pitchFamily="34" charset="0"/>
            </a:endParaRPr>
          </a:p>
        </p:txBody>
      </p:sp>
      <p:sp>
        <p:nvSpPr>
          <p:cNvPr id="183299" name="Rectangle 2"/>
          <p:cNvSpPr>
            <a:spLocks noGrp="1" noRot="1" noChangeAspect="1" noChangeArrowheads="1" noTextEdit="1"/>
          </p:cNvSpPr>
          <p:nvPr>
            <p:ph type="sldImg"/>
          </p:nvPr>
        </p:nvSpPr>
        <p:spPr>
          <a:xfrm>
            <a:off x="912813" y="696913"/>
            <a:ext cx="5035550" cy="3486150"/>
          </a:xfrm>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4C618D0A-F17C-45CB-B418-8EE545926A0C}" type="slidenum">
              <a:rPr lang="en-US" altLang="en-US" smtClean="0">
                <a:latin typeface="Arial Rounded MT Bold" pitchFamily="34" charset="0"/>
              </a:rPr>
              <a:pPr eaLnBrk="1" hangingPunct="1"/>
              <a:t>16</a:t>
            </a:fld>
            <a:endParaRPr lang="en-US" altLang="en-US" smtClean="0">
              <a:latin typeface="Arial Rounded MT Bold" pitchFamily="34" charset="0"/>
            </a:endParaRPr>
          </a:p>
        </p:txBody>
      </p:sp>
      <p:sp>
        <p:nvSpPr>
          <p:cNvPr id="194563" name="Rectangle 2"/>
          <p:cNvSpPr>
            <a:spLocks noGrp="1" noRot="1" noChangeAspect="1" noChangeArrowheads="1" noTextEdit="1"/>
          </p:cNvSpPr>
          <p:nvPr>
            <p:ph type="sldImg"/>
          </p:nvPr>
        </p:nvSpPr>
        <p:spPr>
          <a:xfrm>
            <a:off x="544513" y="214313"/>
            <a:ext cx="5722937" cy="3962400"/>
          </a:xfrm>
          <a:ln/>
        </p:spPr>
      </p:sp>
      <p:sp>
        <p:nvSpPr>
          <p:cNvPr id="194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3" tIns="46047" rIns="92093" bIns="46047"/>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C8CE5963-63B5-4EDF-A532-0C86EB28A21D}" type="slidenum">
              <a:rPr lang="en-US" altLang="en-US" smtClean="0">
                <a:latin typeface="Arial Rounded MT Bold" pitchFamily="34" charset="0"/>
              </a:rPr>
              <a:pPr eaLnBrk="1" hangingPunct="1"/>
              <a:t>17</a:t>
            </a:fld>
            <a:endParaRPr lang="en-US" altLang="en-US" smtClean="0">
              <a:latin typeface="Arial Rounded MT Bold" pitchFamily="34" charset="0"/>
            </a:endParaRPr>
          </a:p>
        </p:txBody>
      </p:sp>
      <p:sp>
        <p:nvSpPr>
          <p:cNvPr id="200707" name="Slide Image Placeholder 1"/>
          <p:cNvSpPr>
            <a:spLocks noGrp="1" noRot="1" noChangeAspect="1" noTextEdit="1"/>
          </p:cNvSpPr>
          <p:nvPr>
            <p:ph type="sldImg"/>
          </p:nvPr>
        </p:nvSpPr>
        <p:spPr>
          <a:xfrm>
            <a:off x="544513" y="214313"/>
            <a:ext cx="5722937" cy="3962400"/>
          </a:xfrm>
          <a:ln/>
        </p:spPr>
      </p:sp>
      <p:sp>
        <p:nvSpPr>
          <p:cNvPr id="20070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
        <p:nvSpPr>
          <p:cNvPr id="200709" name="Slide Number Placeholder 3"/>
          <p:cNvSpPr txBox="1">
            <a:spLocks noGrp="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95DA9688-5019-43F0-82BE-AEB25A14D2AD}" type="slidenum">
              <a:rPr lang="en-US" altLang="en-US" sz="1200">
                <a:ea typeface="ＭＳ Ｐゴシック" pitchFamily="34" charset="-128"/>
              </a:rPr>
              <a:pPr algn="r" eaLnBrk="1" hangingPunct="1"/>
              <a:t>17</a:t>
            </a:fld>
            <a:endParaRPr lang="en-US" altLang="en-US" sz="120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AB306A9A-E074-46F1-8429-62958C9ABAC9}" type="slidenum">
              <a:rPr lang="en-US" altLang="en-US" smtClean="0">
                <a:latin typeface="Arial Rounded MT Bold" pitchFamily="34" charset="0"/>
              </a:rPr>
              <a:pPr eaLnBrk="1" hangingPunct="1"/>
              <a:t>18</a:t>
            </a:fld>
            <a:endParaRPr lang="en-US" altLang="en-US" smtClean="0">
              <a:latin typeface="Arial Rounded MT Bold" pitchFamily="34" charset="0"/>
            </a:endParaRPr>
          </a:p>
        </p:txBody>
      </p:sp>
      <p:sp>
        <p:nvSpPr>
          <p:cNvPr id="201731" name="Rectangle 2"/>
          <p:cNvSpPr>
            <a:spLocks noGrp="1" noRot="1" noChangeAspect="1" noChangeArrowheads="1" noTextEdit="1"/>
          </p:cNvSpPr>
          <p:nvPr>
            <p:ph type="sldImg"/>
          </p:nvPr>
        </p:nvSpPr>
        <p:spPr>
          <a:xfrm>
            <a:off x="544513" y="214313"/>
            <a:ext cx="5722937" cy="3962400"/>
          </a:xfrm>
          <a:ln/>
        </p:spPr>
      </p:sp>
      <p:sp>
        <p:nvSpPr>
          <p:cNvPr id="201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9128437F-C8AA-4E1D-B1D4-06C753742362}" type="slidenum">
              <a:rPr lang="en-US" altLang="en-US" smtClean="0">
                <a:latin typeface="Arial Rounded MT Bold" pitchFamily="34" charset="0"/>
              </a:rPr>
              <a:pPr eaLnBrk="1" hangingPunct="1"/>
              <a:t>19</a:t>
            </a:fld>
            <a:endParaRPr lang="en-US" altLang="en-US" smtClean="0">
              <a:latin typeface="Arial Rounded MT Bold" pitchFamily="34" charset="0"/>
            </a:endParaRPr>
          </a:p>
        </p:txBody>
      </p:sp>
      <p:sp>
        <p:nvSpPr>
          <p:cNvPr id="202755" name="Rectangle 2"/>
          <p:cNvSpPr>
            <a:spLocks noGrp="1" noRot="1" noChangeAspect="1" noChangeArrowheads="1" noTextEdit="1"/>
          </p:cNvSpPr>
          <p:nvPr>
            <p:ph type="sldImg"/>
          </p:nvPr>
        </p:nvSpPr>
        <p:spPr>
          <a:xfrm>
            <a:off x="544513" y="214313"/>
            <a:ext cx="5722937" cy="3962400"/>
          </a:xfrm>
          <a:ln/>
        </p:spPr>
      </p:sp>
      <p:sp>
        <p:nvSpPr>
          <p:cNvPr id="202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5AF27F76-6093-4E46-BCD6-502C202D7E5F}" type="slidenum">
              <a:rPr lang="en-US" altLang="en-US" smtClean="0">
                <a:latin typeface="Arial Rounded MT Bold" pitchFamily="34" charset="0"/>
              </a:rPr>
              <a:pPr eaLnBrk="1" hangingPunct="1"/>
              <a:t>20</a:t>
            </a:fld>
            <a:endParaRPr lang="en-US" altLang="en-US" smtClean="0">
              <a:latin typeface="Arial Rounded MT Bold" pitchFamily="34" charset="0"/>
            </a:endParaRPr>
          </a:p>
        </p:txBody>
      </p:sp>
      <p:sp>
        <p:nvSpPr>
          <p:cNvPr id="203779" name="Rectangle 2"/>
          <p:cNvSpPr>
            <a:spLocks noGrp="1" noRot="1" noChangeAspect="1" noChangeArrowheads="1" noTextEdit="1"/>
          </p:cNvSpPr>
          <p:nvPr>
            <p:ph type="sldImg"/>
          </p:nvPr>
        </p:nvSpPr>
        <p:spPr>
          <a:xfrm>
            <a:off x="544513" y="214313"/>
            <a:ext cx="5722937" cy="3962400"/>
          </a:xfrm>
          <a:ln/>
        </p:spPr>
      </p:sp>
      <p:sp>
        <p:nvSpPr>
          <p:cNvPr id="203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08C583AD-E52F-49B6-859F-04930AF49E7F}" type="slidenum">
              <a:rPr lang="en-US" altLang="en-US" smtClean="0">
                <a:latin typeface="Arial Rounded MT Bold" pitchFamily="34" charset="0"/>
              </a:rPr>
              <a:pPr eaLnBrk="1" hangingPunct="1"/>
              <a:t>21</a:t>
            </a:fld>
            <a:endParaRPr lang="en-US" altLang="en-US" smtClean="0">
              <a:latin typeface="Arial Rounded MT Bold" pitchFamily="34" charset="0"/>
            </a:endParaRPr>
          </a:p>
        </p:txBody>
      </p:sp>
      <p:sp>
        <p:nvSpPr>
          <p:cNvPr id="204803" name="Rectangle 2"/>
          <p:cNvSpPr>
            <a:spLocks noGrp="1" noRot="1" noChangeAspect="1" noChangeArrowheads="1" noTextEdit="1"/>
          </p:cNvSpPr>
          <p:nvPr>
            <p:ph type="sldImg"/>
          </p:nvPr>
        </p:nvSpPr>
        <p:spPr>
          <a:xfrm>
            <a:off x="544513" y="214313"/>
            <a:ext cx="5722937" cy="3962400"/>
          </a:xfrm>
          <a:ln/>
        </p:spPr>
      </p:sp>
      <p:sp>
        <p:nvSpPr>
          <p:cNvPr id="204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961A338B-97C4-4F7D-8A3B-7F1CCB204E44}" type="slidenum">
              <a:rPr lang="en-US" altLang="en-US" smtClean="0">
                <a:latin typeface="Arial Rounded MT Bold" pitchFamily="34" charset="0"/>
              </a:rPr>
              <a:pPr eaLnBrk="1" hangingPunct="1"/>
              <a:t>22</a:t>
            </a:fld>
            <a:endParaRPr lang="en-US" altLang="en-US" smtClean="0">
              <a:latin typeface="Arial Rounded MT Bold" pitchFamily="34" charset="0"/>
            </a:endParaRPr>
          </a:p>
        </p:txBody>
      </p:sp>
      <p:sp>
        <p:nvSpPr>
          <p:cNvPr id="205827" name="Rectangle 2"/>
          <p:cNvSpPr>
            <a:spLocks noGrp="1" noRot="1" noChangeAspect="1" noChangeArrowheads="1" noTextEdit="1"/>
          </p:cNvSpPr>
          <p:nvPr>
            <p:ph type="sldImg"/>
          </p:nvPr>
        </p:nvSpPr>
        <p:spPr>
          <a:xfrm>
            <a:off x="544513" y="214313"/>
            <a:ext cx="5722937" cy="3962400"/>
          </a:xfrm>
          <a:ln/>
        </p:spPr>
      </p:sp>
      <p:sp>
        <p:nvSpPr>
          <p:cNvPr id="205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8FC6E9F3-6278-460C-A42D-21115944A507}" type="slidenum">
              <a:rPr lang="en-US" altLang="en-US" smtClean="0">
                <a:latin typeface="Arial Rounded MT Bold" pitchFamily="34" charset="0"/>
              </a:rPr>
              <a:pPr eaLnBrk="1" hangingPunct="1"/>
              <a:t>1</a:t>
            </a:fld>
            <a:endParaRPr lang="en-US" altLang="en-US" smtClean="0">
              <a:latin typeface="Arial Rounded MT Bold" pitchFamily="34" charset="0"/>
            </a:endParaRPr>
          </a:p>
        </p:txBody>
      </p:sp>
      <p:sp>
        <p:nvSpPr>
          <p:cNvPr id="152579" name="Rectangle 2"/>
          <p:cNvSpPr>
            <a:spLocks noGrp="1" noRot="1" noChangeAspect="1" noChangeArrowheads="1" noTextEdit="1"/>
          </p:cNvSpPr>
          <p:nvPr>
            <p:ph type="sldImg"/>
          </p:nvPr>
        </p:nvSpPr>
        <p:spPr>
          <a:xfrm>
            <a:off x="544513" y="214313"/>
            <a:ext cx="5722937" cy="3962400"/>
          </a:xfrm>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D952EAE5-8461-4C7A-ACEA-7E1560E2AC01}" type="slidenum">
              <a:rPr lang="en-US" altLang="en-US" smtClean="0">
                <a:latin typeface="Arial Rounded MT Bold" pitchFamily="34" charset="0"/>
              </a:rPr>
              <a:pPr eaLnBrk="1" hangingPunct="1"/>
              <a:t>23</a:t>
            </a:fld>
            <a:endParaRPr lang="en-US" altLang="en-US" smtClean="0">
              <a:latin typeface="Arial Rounded MT Bold" pitchFamily="34" charset="0"/>
            </a:endParaRPr>
          </a:p>
        </p:txBody>
      </p:sp>
      <p:sp>
        <p:nvSpPr>
          <p:cNvPr id="207875" name="Slide Image Placeholder 1"/>
          <p:cNvSpPr>
            <a:spLocks noGrp="1" noRot="1" noChangeAspect="1" noTextEdit="1"/>
          </p:cNvSpPr>
          <p:nvPr>
            <p:ph type="sldImg"/>
          </p:nvPr>
        </p:nvSpPr>
        <p:spPr>
          <a:xfrm>
            <a:off x="544513" y="214313"/>
            <a:ext cx="5722937" cy="3962400"/>
          </a:xfrm>
          <a:ln/>
        </p:spPr>
      </p:sp>
      <p:sp>
        <p:nvSpPr>
          <p:cNvPr id="20787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
        <p:nvSpPr>
          <p:cNvPr id="207877" name="Slide Number Placeholder 3"/>
          <p:cNvSpPr txBox="1">
            <a:spLocks noGrp="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5F40FB78-F3D9-4F20-9710-C46581C2FBC4}" type="slidenum">
              <a:rPr lang="en-US" altLang="en-US" sz="1200">
                <a:ea typeface="ＭＳ Ｐゴシック" pitchFamily="34" charset="-128"/>
              </a:rPr>
              <a:pPr algn="r" eaLnBrk="1" hangingPunct="1"/>
              <a:t>23</a:t>
            </a:fld>
            <a:endParaRPr lang="en-US" altLang="en-US" sz="120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F2349B7E-ACF7-468A-B41D-F40CE7B24B90}" type="slidenum">
              <a:rPr lang="en-US" altLang="en-US" smtClean="0">
                <a:latin typeface="Arial Rounded MT Bold" pitchFamily="34" charset="0"/>
              </a:rPr>
              <a:pPr eaLnBrk="1" hangingPunct="1"/>
              <a:t>24</a:t>
            </a:fld>
            <a:endParaRPr lang="en-US" altLang="en-US" smtClean="0">
              <a:latin typeface="Arial Rounded MT Bold" pitchFamily="34" charset="0"/>
            </a:endParaRPr>
          </a:p>
        </p:txBody>
      </p:sp>
      <p:sp>
        <p:nvSpPr>
          <p:cNvPr id="209923"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E31C605B-9A96-4F76-9B13-CB73F94CDAEE}" type="slidenum">
              <a:rPr lang="en-US" altLang="en-US" sz="1200">
                <a:ea typeface="ＭＳ Ｐゴシック" pitchFamily="34" charset="-128"/>
              </a:rPr>
              <a:pPr algn="r" eaLnBrk="1" hangingPunct="1"/>
              <a:t>24</a:t>
            </a:fld>
            <a:endParaRPr lang="en-US" altLang="en-US" sz="1200">
              <a:ea typeface="ＭＳ Ｐゴシック" pitchFamily="34" charset="-128"/>
            </a:endParaRPr>
          </a:p>
        </p:txBody>
      </p:sp>
      <p:sp>
        <p:nvSpPr>
          <p:cNvPr id="209924" name="Rectangle 2"/>
          <p:cNvSpPr>
            <a:spLocks noGrp="1" noRot="1" noChangeAspect="1" noChangeArrowheads="1" noTextEdit="1"/>
          </p:cNvSpPr>
          <p:nvPr>
            <p:ph type="sldImg"/>
          </p:nvPr>
        </p:nvSpPr>
        <p:spPr>
          <a:xfrm>
            <a:off x="544513" y="214313"/>
            <a:ext cx="5722937" cy="3962400"/>
          </a:xfrm>
          <a:ln/>
        </p:spPr>
      </p:sp>
      <p:sp>
        <p:nvSpPr>
          <p:cNvPr id="2099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Facts vs topics vs concepts vs enduring understandings </a:t>
            </a:r>
          </a:p>
          <a:p>
            <a:pPr eaLnBrk="1" hangingPunct="1"/>
            <a:r>
              <a:rPr lang="en-US" altLang="en-US" dirty="0" smtClean="0"/>
              <a:t>central idea criteria in bubble</a:t>
            </a:r>
          </a:p>
          <a:p>
            <a:pPr eaLnBrk="1" hangingPunct="1"/>
            <a:r>
              <a:rPr lang="en-US" altLang="en-US" dirty="0" smtClean="0"/>
              <a:t>Break – 20 MIN</a:t>
            </a:r>
          </a:p>
          <a:p>
            <a:pPr eaLnBrk="1" hangingPunct="1"/>
            <a:r>
              <a:rPr lang="en-US" altLang="en-US" dirty="0" smtClean="0"/>
              <a:t>BUBBLE PLANNER SECTION 5 P37  - unit planners are used  to document the 6 units of inquiry at grade levels. everyone involved in teaching students should be involved in the process of creating the units. It is not solely the job of the homeroom teacher. This is a collaborative process.</a:t>
            </a:r>
          </a:p>
          <a:p>
            <a:pPr eaLnBrk="1" hangingPunct="1"/>
            <a:endParaRPr lang="en-US" altLang="en-US" dirty="0" smtClean="0"/>
          </a:p>
          <a:p>
            <a:pPr eaLnBrk="1" hangingPunct="1"/>
            <a:r>
              <a:rPr lang="en-US" altLang="en-US" dirty="0" smtClean="0"/>
              <a:t>Share models of collaboration (personal experiences in schools)– no one way to make it work – schools need to devise methods and schedule that allow for collaboration</a:t>
            </a:r>
          </a:p>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6DE682AE-B2D5-4702-A255-4847CA93EFCA}" type="slidenum">
              <a:rPr lang="en-US" altLang="en-US" smtClean="0">
                <a:latin typeface="Arial Rounded MT Bold" pitchFamily="34" charset="0"/>
              </a:rPr>
              <a:pPr eaLnBrk="1" hangingPunct="1"/>
              <a:t>25</a:t>
            </a:fld>
            <a:endParaRPr lang="en-US" altLang="en-US" smtClean="0">
              <a:latin typeface="Arial Rounded MT Bold" pitchFamily="34" charset="0"/>
            </a:endParaRPr>
          </a:p>
        </p:txBody>
      </p:sp>
      <p:sp>
        <p:nvSpPr>
          <p:cNvPr id="210947" name="Rectangle 2"/>
          <p:cNvSpPr>
            <a:spLocks noGrp="1" noRot="1" noChangeAspect="1" noChangeArrowheads="1" noTextEdit="1"/>
          </p:cNvSpPr>
          <p:nvPr>
            <p:ph type="sldImg"/>
          </p:nvPr>
        </p:nvSpPr>
        <p:spPr>
          <a:xfrm>
            <a:off x="544513" y="214313"/>
            <a:ext cx="5722937" cy="3962400"/>
          </a:xfrm>
          <a:ln/>
        </p:spPr>
      </p:sp>
      <p:sp>
        <p:nvSpPr>
          <p:cNvPr id="210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B981913C-D5C5-4E67-A0E3-6E3E0F08EB6A}" type="slidenum">
              <a:rPr lang="en-US" altLang="en-US" smtClean="0">
                <a:latin typeface="Arial Rounded MT Bold" pitchFamily="34" charset="0"/>
              </a:rPr>
              <a:pPr eaLnBrk="1" hangingPunct="1"/>
              <a:t>26</a:t>
            </a:fld>
            <a:endParaRPr lang="en-US" altLang="en-US" smtClean="0">
              <a:latin typeface="Arial Rounded MT Bold" pitchFamily="34" charset="0"/>
            </a:endParaRPr>
          </a:p>
        </p:txBody>
      </p:sp>
      <p:sp>
        <p:nvSpPr>
          <p:cNvPr id="211971" name="Rectangle 2"/>
          <p:cNvSpPr>
            <a:spLocks noGrp="1" noRot="1" noChangeAspect="1" noChangeArrowheads="1" noTextEdit="1"/>
          </p:cNvSpPr>
          <p:nvPr>
            <p:ph type="sldImg"/>
          </p:nvPr>
        </p:nvSpPr>
        <p:spPr>
          <a:xfrm>
            <a:off x="544513" y="214313"/>
            <a:ext cx="5722937" cy="3962400"/>
          </a:xfrm>
          <a:ln/>
        </p:spPr>
      </p:sp>
      <p:sp>
        <p:nvSpPr>
          <p:cNvPr id="211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A5B92A19-43C5-408C-9AFC-B4F74FBF4645}" type="slidenum">
              <a:rPr lang="en-US" altLang="en-US" smtClean="0">
                <a:latin typeface="Arial Rounded MT Bold" pitchFamily="34" charset="0"/>
              </a:rPr>
              <a:pPr eaLnBrk="1" hangingPunct="1"/>
              <a:t>27</a:t>
            </a:fld>
            <a:endParaRPr lang="en-US" altLang="en-US" smtClean="0">
              <a:latin typeface="Arial Rounded MT Bold" pitchFamily="34" charset="0"/>
            </a:endParaRPr>
          </a:p>
        </p:txBody>
      </p:sp>
      <p:sp>
        <p:nvSpPr>
          <p:cNvPr id="212995" name="Rectangle 2"/>
          <p:cNvSpPr>
            <a:spLocks noGrp="1" noRot="1" noChangeAspect="1" noChangeArrowheads="1" noTextEdit="1"/>
          </p:cNvSpPr>
          <p:nvPr>
            <p:ph type="sldImg"/>
          </p:nvPr>
        </p:nvSpPr>
        <p:spPr>
          <a:xfrm>
            <a:off x="544513" y="214313"/>
            <a:ext cx="5722937" cy="3962400"/>
          </a:xfrm>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1874FB6B-09E6-41F1-8863-C39B7B53551C}" type="slidenum">
              <a:rPr lang="en-US" altLang="en-US" smtClean="0">
                <a:latin typeface="Arial Rounded MT Bold" pitchFamily="34" charset="0"/>
              </a:rPr>
              <a:pPr eaLnBrk="1" hangingPunct="1"/>
              <a:t>28</a:t>
            </a:fld>
            <a:endParaRPr lang="en-US" altLang="en-US" smtClean="0">
              <a:latin typeface="Arial Rounded MT Bold" pitchFamily="34" charset="0"/>
            </a:endParaRPr>
          </a:p>
        </p:txBody>
      </p:sp>
      <p:sp>
        <p:nvSpPr>
          <p:cNvPr id="214019" name="Rectangle 2"/>
          <p:cNvSpPr>
            <a:spLocks noGrp="1" noRot="1" noChangeAspect="1" noChangeArrowheads="1" noTextEdit="1"/>
          </p:cNvSpPr>
          <p:nvPr>
            <p:ph type="sldImg"/>
          </p:nvPr>
        </p:nvSpPr>
        <p:spPr>
          <a:xfrm>
            <a:off x="544513" y="214313"/>
            <a:ext cx="5722937" cy="3962400"/>
          </a:xfrm>
          <a:ln/>
        </p:spPr>
      </p:sp>
      <p:sp>
        <p:nvSpPr>
          <p:cNvPr id="214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91D4C0F4-DC76-4134-A656-228065F8C4C6}" type="slidenum">
              <a:rPr lang="en-US" altLang="en-US" smtClean="0">
                <a:latin typeface="Arial Rounded MT Bold" pitchFamily="34" charset="0"/>
              </a:rPr>
              <a:pPr eaLnBrk="1" hangingPunct="1"/>
              <a:t>30</a:t>
            </a:fld>
            <a:endParaRPr lang="en-US" altLang="en-US" smtClean="0">
              <a:latin typeface="Arial Rounded MT Bold" pitchFamily="34" charset="0"/>
            </a:endParaRPr>
          </a:p>
        </p:txBody>
      </p:sp>
      <p:sp>
        <p:nvSpPr>
          <p:cNvPr id="167939" name="Rectangle 2"/>
          <p:cNvSpPr>
            <a:spLocks noGrp="1" noRot="1" noChangeAspect="1" noChangeArrowheads="1" noTextEdit="1"/>
          </p:cNvSpPr>
          <p:nvPr>
            <p:ph type="sldImg"/>
          </p:nvPr>
        </p:nvSpPr>
        <p:spPr>
          <a:xfrm>
            <a:off x="544513" y="214313"/>
            <a:ext cx="5722937" cy="3962400"/>
          </a:xfrm>
          <a:ln/>
        </p:spPr>
      </p:sp>
      <p:sp>
        <p:nvSpPr>
          <p:cNvPr id="167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0BF64AFB-411E-472E-A1CA-156C2E47BA1F}" type="slidenum">
              <a:rPr lang="en-US" altLang="en-US" smtClean="0">
                <a:latin typeface="Arial Rounded MT Bold" pitchFamily="34" charset="0"/>
              </a:rPr>
              <a:pPr eaLnBrk="1" hangingPunct="1"/>
              <a:t>31</a:t>
            </a:fld>
            <a:endParaRPr lang="en-US" altLang="en-US" smtClean="0">
              <a:latin typeface="Arial Rounded MT Bold" pitchFamily="34" charset="0"/>
            </a:endParaRPr>
          </a:p>
        </p:txBody>
      </p:sp>
      <p:sp>
        <p:nvSpPr>
          <p:cNvPr id="168963" name="Rectangle 2"/>
          <p:cNvSpPr>
            <a:spLocks noGrp="1" noRot="1" noChangeAspect="1" noChangeArrowheads="1" noTextEdit="1"/>
          </p:cNvSpPr>
          <p:nvPr>
            <p:ph type="sldImg"/>
          </p:nvPr>
        </p:nvSpPr>
        <p:spPr>
          <a:xfrm>
            <a:off x="544513" y="214313"/>
            <a:ext cx="5722937" cy="3962400"/>
          </a:xfrm>
          <a:ln/>
        </p:spPr>
      </p:sp>
      <p:sp>
        <p:nvSpPr>
          <p:cNvPr id="1689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9E3E8944-7187-4E07-BE2E-829F032CA37B}" type="slidenum">
              <a:rPr lang="en-US" altLang="en-US" smtClean="0">
                <a:latin typeface="Arial Rounded MT Bold" pitchFamily="34" charset="0"/>
              </a:rPr>
              <a:pPr eaLnBrk="1" hangingPunct="1"/>
              <a:t>33</a:t>
            </a:fld>
            <a:endParaRPr lang="en-US" altLang="en-US" smtClean="0">
              <a:latin typeface="Arial Rounded MT Bold" pitchFamily="34" charset="0"/>
            </a:endParaRPr>
          </a:p>
        </p:txBody>
      </p:sp>
      <p:sp>
        <p:nvSpPr>
          <p:cNvPr id="222211"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098C202B-D8AF-4007-891E-3C6B9B38A1E1}" type="slidenum">
              <a:rPr lang="en-US" altLang="en-US" sz="1200">
                <a:ea typeface="ＭＳ Ｐゴシック" pitchFamily="34" charset="-128"/>
              </a:rPr>
              <a:pPr algn="r" eaLnBrk="1" hangingPunct="1"/>
              <a:t>33</a:t>
            </a:fld>
            <a:endParaRPr lang="en-US" altLang="en-US" sz="1200">
              <a:ea typeface="ＭＳ Ｐゴシック" pitchFamily="34" charset="-128"/>
            </a:endParaRPr>
          </a:p>
        </p:txBody>
      </p:sp>
      <p:sp>
        <p:nvSpPr>
          <p:cNvPr id="222212" name="Rectangle 2"/>
          <p:cNvSpPr>
            <a:spLocks noGrp="1" noRot="1" noChangeAspect="1" noChangeArrowheads="1" noTextEdit="1"/>
          </p:cNvSpPr>
          <p:nvPr>
            <p:ph type="sldImg"/>
          </p:nvPr>
        </p:nvSpPr>
        <p:spPr>
          <a:xfrm>
            <a:off x="544513" y="214313"/>
            <a:ext cx="5722937" cy="3962400"/>
          </a:xfrm>
          <a:ln/>
        </p:spPr>
      </p:sp>
      <p:sp>
        <p:nvSpPr>
          <p:cNvPr id="2222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B661909F-BA80-43DA-944E-AB6D91F3F412}" type="slidenum">
              <a:rPr lang="en-US" altLang="en-US" smtClean="0">
                <a:latin typeface="Arial Rounded MT Bold" pitchFamily="34" charset="0"/>
              </a:rPr>
              <a:pPr eaLnBrk="1" hangingPunct="1"/>
              <a:t>34</a:t>
            </a:fld>
            <a:endParaRPr lang="en-US" altLang="en-US" smtClean="0">
              <a:latin typeface="Arial Rounded MT Bold" pitchFamily="34" charset="0"/>
            </a:endParaRPr>
          </a:p>
        </p:txBody>
      </p:sp>
      <p:sp>
        <p:nvSpPr>
          <p:cNvPr id="223235" name="Rectangle 2"/>
          <p:cNvSpPr>
            <a:spLocks noGrp="1" noRot="1" noChangeAspect="1" noChangeArrowheads="1" noTextEdit="1"/>
          </p:cNvSpPr>
          <p:nvPr>
            <p:ph type="sldImg"/>
          </p:nvPr>
        </p:nvSpPr>
        <p:spPr>
          <a:xfrm>
            <a:off x="544513" y="214313"/>
            <a:ext cx="5722937" cy="3962400"/>
          </a:xfrm>
          <a:ln/>
        </p:spPr>
      </p:sp>
      <p:sp>
        <p:nvSpPr>
          <p:cNvPr id="223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01A3F652-F0EF-42CD-972F-4D63A8EFCF7E}" type="slidenum">
              <a:rPr lang="en-US" altLang="en-US" smtClean="0">
                <a:latin typeface="Arial Rounded MT Bold" pitchFamily="34" charset="0"/>
              </a:rPr>
              <a:pPr eaLnBrk="1" hangingPunct="1"/>
              <a:t>2</a:t>
            </a:fld>
            <a:endParaRPr lang="en-US" altLang="en-US" smtClean="0">
              <a:latin typeface="Arial Rounded MT Bold" pitchFamily="34" charset="0"/>
            </a:endParaRPr>
          </a:p>
        </p:txBody>
      </p:sp>
      <p:sp>
        <p:nvSpPr>
          <p:cNvPr id="150531" name="Rectangle 2"/>
          <p:cNvSpPr>
            <a:spLocks noGrp="1" noRot="1" noChangeAspect="1" noChangeArrowheads="1" noTextEdit="1"/>
          </p:cNvSpPr>
          <p:nvPr>
            <p:ph type="sldImg"/>
          </p:nvPr>
        </p:nvSpPr>
        <p:spPr>
          <a:xfrm>
            <a:off x="544513" y="214313"/>
            <a:ext cx="5722937" cy="3962400"/>
          </a:xfrm>
          <a:ln/>
        </p:spPr>
      </p:sp>
      <p:sp>
        <p:nvSpPr>
          <p:cNvPr id="150532" name="Rectangle 3"/>
          <p:cNvSpPr>
            <a:spLocks noGrp="1" noChangeArrowheads="1"/>
          </p:cNvSpPr>
          <p:nvPr>
            <p:ph type="body" idx="1"/>
          </p:nvPr>
        </p:nvSpPr>
        <p:spPr>
          <a:xfrm>
            <a:off x="914818" y="4415589"/>
            <a:ext cx="5028365" cy="4183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3214DC7C-DDB4-45D8-B69A-0E3213DA5D50}" type="slidenum">
              <a:rPr lang="en-US" altLang="en-US" smtClean="0">
                <a:latin typeface="Arial Rounded MT Bold" pitchFamily="34" charset="0"/>
              </a:rPr>
              <a:pPr eaLnBrk="1" hangingPunct="1"/>
              <a:t>35</a:t>
            </a:fld>
            <a:endParaRPr lang="en-US" altLang="en-US" smtClean="0">
              <a:latin typeface="Arial Rounded MT Bold" pitchFamily="34" charset="0"/>
            </a:endParaRPr>
          </a:p>
        </p:txBody>
      </p:sp>
      <p:sp>
        <p:nvSpPr>
          <p:cNvPr id="224259" name="Rectangle 2"/>
          <p:cNvSpPr>
            <a:spLocks noGrp="1" noRot="1" noChangeAspect="1" noChangeArrowheads="1" noTextEdit="1"/>
          </p:cNvSpPr>
          <p:nvPr>
            <p:ph type="sldImg"/>
          </p:nvPr>
        </p:nvSpPr>
        <p:spPr>
          <a:xfrm>
            <a:off x="544513" y="214313"/>
            <a:ext cx="5722937" cy="3962400"/>
          </a:xfrm>
          <a:ln/>
        </p:spPr>
      </p:sp>
      <p:sp>
        <p:nvSpPr>
          <p:cNvPr id="224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0788E8A0-70D8-4316-84F9-37F830EA9656}" type="slidenum">
              <a:rPr lang="en-US" altLang="en-US" smtClean="0">
                <a:latin typeface="Arial Rounded MT Bold" pitchFamily="34" charset="0"/>
              </a:rPr>
              <a:pPr eaLnBrk="1" hangingPunct="1"/>
              <a:t>36</a:t>
            </a:fld>
            <a:endParaRPr lang="en-US" altLang="en-US" smtClean="0">
              <a:latin typeface="Arial Rounded MT Bold" pitchFamily="34" charset="0"/>
            </a:endParaRPr>
          </a:p>
        </p:txBody>
      </p:sp>
      <p:sp>
        <p:nvSpPr>
          <p:cNvPr id="225283" name="Rectangle 2"/>
          <p:cNvSpPr>
            <a:spLocks noGrp="1" noRot="1" noChangeAspect="1" noChangeArrowheads="1" noTextEdit="1"/>
          </p:cNvSpPr>
          <p:nvPr>
            <p:ph type="sldImg"/>
          </p:nvPr>
        </p:nvSpPr>
        <p:spPr>
          <a:xfrm>
            <a:off x="544513" y="214313"/>
            <a:ext cx="5722937" cy="3962400"/>
          </a:xfrm>
          <a:ln/>
        </p:spPr>
      </p:sp>
      <p:sp>
        <p:nvSpPr>
          <p:cNvPr id="225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5A987BF3-64B6-418F-B1B4-054072002A38}" type="slidenum">
              <a:rPr lang="en-US" altLang="en-US" smtClean="0">
                <a:latin typeface="Arial Rounded MT Bold" pitchFamily="34" charset="0"/>
              </a:rPr>
              <a:pPr eaLnBrk="1" hangingPunct="1"/>
              <a:t>37</a:t>
            </a:fld>
            <a:endParaRPr lang="en-US" altLang="en-US" smtClean="0">
              <a:latin typeface="Arial Rounded MT Bold" pitchFamily="34" charset="0"/>
            </a:endParaRPr>
          </a:p>
        </p:txBody>
      </p:sp>
      <p:sp>
        <p:nvSpPr>
          <p:cNvPr id="226307" name="Rectangle 2"/>
          <p:cNvSpPr>
            <a:spLocks noGrp="1" noRot="1" noChangeAspect="1" noChangeArrowheads="1" noTextEdit="1"/>
          </p:cNvSpPr>
          <p:nvPr>
            <p:ph type="sldImg"/>
          </p:nvPr>
        </p:nvSpPr>
        <p:spPr>
          <a:xfrm>
            <a:off x="544513" y="214313"/>
            <a:ext cx="5722937" cy="3962400"/>
          </a:xfrm>
          <a:ln/>
        </p:spPr>
      </p:sp>
      <p:sp>
        <p:nvSpPr>
          <p:cNvPr id="226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35D20244-7D6F-464C-AB29-49E0C0677FC5}" type="slidenum">
              <a:rPr lang="en-US" altLang="en-US" smtClean="0">
                <a:latin typeface="Arial Rounded MT Bold" pitchFamily="34" charset="0"/>
              </a:rPr>
              <a:pPr eaLnBrk="1" hangingPunct="1"/>
              <a:t>38</a:t>
            </a:fld>
            <a:endParaRPr lang="en-US" altLang="en-US" smtClean="0">
              <a:latin typeface="Arial Rounded MT Bold" pitchFamily="34" charset="0"/>
            </a:endParaRPr>
          </a:p>
        </p:txBody>
      </p:sp>
      <p:sp>
        <p:nvSpPr>
          <p:cNvPr id="227331"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E4A8B104-0395-4A2C-9F38-BD3490ADD038}" type="slidenum">
              <a:rPr lang="en-US" altLang="en-US" sz="1200">
                <a:ea typeface="ＭＳ Ｐゴシック" pitchFamily="34" charset="-128"/>
              </a:rPr>
              <a:pPr algn="r" eaLnBrk="1" hangingPunct="1"/>
              <a:t>38</a:t>
            </a:fld>
            <a:endParaRPr lang="en-US" altLang="en-US" sz="1200">
              <a:ea typeface="ＭＳ Ｐゴシック" pitchFamily="34" charset="-128"/>
            </a:endParaRPr>
          </a:p>
        </p:txBody>
      </p:sp>
      <p:sp>
        <p:nvSpPr>
          <p:cNvPr id="227332" name="Rectangle 2"/>
          <p:cNvSpPr>
            <a:spLocks noGrp="1" noRot="1" noChangeAspect="1" noChangeArrowheads="1" noTextEdit="1"/>
          </p:cNvSpPr>
          <p:nvPr>
            <p:ph type="sldImg"/>
          </p:nvPr>
        </p:nvSpPr>
        <p:spPr>
          <a:xfrm>
            <a:off x="912813" y="696913"/>
            <a:ext cx="5035550" cy="3486150"/>
          </a:xfrm>
          <a:ln/>
        </p:spPr>
      </p:sp>
      <p:sp>
        <p:nvSpPr>
          <p:cNvPr id="2273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smtClean="0"/>
              <a:t>A summative assessment of a grade four unit under ‘Who We Are’ as students explored different learning styles and identified their own.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A2CCA957-17A6-433F-9A82-A10D776C48BB}" type="slidenum">
              <a:rPr lang="en-US" altLang="en-US" smtClean="0">
                <a:latin typeface="Arial Rounded MT Bold" pitchFamily="34" charset="0"/>
              </a:rPr>
              <a:pPr eaLnBrk="1" hangingPunct="1"/>
              <a:t>39</a:t>
            </a:fld>
            <a:endParaRPr lang="en-US" altLang="en-US" smtClean="0">
              <a:latin typeface="Arial Rounded MT Bold" pitchFamily="34" charset="0"/>
            </a:endParaRPr>
          </a:p>
        </p:txBody>
      </p:sp>
      <p:sp>
        <p:nvSpPr>
          <p:cNvPr id="228355"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2D2C48B7-2D0D-493D-817C-EF277F081CF5}" type="slidenum">
              <a:rPr lang="en-US" altLang="en-US" sz="1200">
                <a:ea typeface="ＭＳ Ｐゴシック" pitchFamily="34" charset="-128"/>
              </a:rPr>
              <a:pPr algn="r" eaLnBrk="1" hangingPunct="1"/>
              <a:t>39</a:t>
            </a:fld>
            <a:endParaRPr lang="en-US" altLang="en-US" sz="1200">
              <a:ea typeface="ＭＳ Ｐゴシック" pitchFamily="34" charset="-128"/>
            </a:endParaRPr>
          </a:p>
        </p:txBody>
      </p:sp>
      <p:sp>
        <p:nvSpPr>
          <p:cNvPr id="228356" name="Rectangle 2"/>
          <p:cNvSpPr>
            <a:spLocks noGrp="1" noRot="1" noChangeAspect="1" noChangeArrowheads="1" noTextEdit="1"/>
          </p:cNvSpPr>
          <p:nvPr>
            <p:ph type="sldImg"/>
          </p:nvPr>
        </p:nvSpPr>
        <p:spPr>
          <a:xfrm>
            <a:off x="912813" y="696913"/>
            <a:ext cx="5035550" cy="3486150"/>
          </a:xfrm>
          <a:ln/>
        </p:spPr>
      </p:sp>
      <p:sp>
        <p:nvSpPr>
          <p:cNvPr id="2283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smtClean="0"/>
              <a:t>Grade 2 student creating a graphic organizer and artifact to make a presentation about various methods of transportation used by Iroquois, Blackfoot and Haida.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74A436DC-1678-4EE7-8301-144ABDBBF4E8}" type="slidenum">
              <a:rPr lang="en-US" altLang="en-US" smtClean="0">
                <a:latin typeface="Arial Rounded MT Bold" pitchFamily="34" charset="0"/>
              </a:rPr>
              <a:pPr eaLnBrk="1" hangingPunct="1"/>
              <a:t>40</a:t>
            </a:fld>
            <a:endParaRPr lang="en-US" altLang="en-US" smtClean="0">
              <a:latin typeface="Arial Rounded MT Bold" pitchFamily="34" charset="0"/>
            </a:endParaRPr>
          </a:p>
        </p:txBody>
      </p:sp>
      <p:sp>
        <p:nvSpPr>
          <p:cNvPr id="229379"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51B0F9D6-FC70-42FE-9EDC-803A4D93EF7E}" type="slidenum">
              <a:rPr lang="en-US" altLang="en-US" sz="1200">
                <a:ea typeface="ＭＳ Ｐゴシック" pitchFamily="34" charset="-128"/>
              </a:rPr>
              <a:pPr algn="r" eaLnBrk="1" hangingPunct="1"/>
              <a:t>40</a:t>
            </a:fld>
            <a:endParaRPr lang="en-US" altLang="en-US" sz="1200">
              <a:ea typeface="ＭＳ Ｐゴシック" pitchFamily="34" charset="-128"/>
            </a:endParaRPr>
          </a:p>
        </p:txBody>
      </p:sp>
      <p:sp>
        <p:nvSpPr>
          <p:cNvPr id="229380" name="Rectangle 2"/>
          <p:cNvSpPr>
            <a:spLocks noGrp="1" noRot="1" noChangeAspect="1" noChangeArrowheads="1" noTextEdit="1"/>
          </p:cNvSpPr>
          <p:nvPr>
            <p:ph type="sldImg"/>
          </p:nvPr>
        </p:nvSpPr>
        <p:spPr>
          <a:xfrm>
            <a:off x="912813" y="696913"/>
            <a:ext cx="5035550" cy="3486150"/>
          </a:xfrm>
          <a:ln/>
        </p:spPr>
      </p:sp>
      <p:sp>
        <p:nvSpPr>
          <p:cNvPr id="2293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smtClean="0"/>
              <a:t>Kindergarten boys discussing their pre-unit brainstorming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eaLnBrk="1" hangingPunct="1"/>
            <a:fld id="{B71AB15D-F43A-45AE-8EC3-2D5C6D94DB95}" type="slidenum">
              <a:rPr lang="en-US" altLang="en-US" smtClean="0">
                <a:latin typeface="Arial Rounded MT Bold" pitchFamily="34" charset="0"/>
              </a:rPr>
              <a:pPr eaLnBrk="1" hangingPunct="1"/>
              <a:t>41</a:t>
            </a:fld>
            <a:endParaRPr lang="en-US" altLang="en-US" smtClean="0">
              <a:latin typeface="Arial Rounded MT Bold" pitchFamily="34" charset="0"/>
            </a:endParaRPr>
          </a:p>
        </p:txBody>
      </p:sp>
      <p:sp>
        <p:nvSpPr>
          <p:cNvPr id="81923" name="Rectangle 2"/>
          <p:cNvSpPr>
            <a:spLocks noGrp="1" noRot="1" noChangeAspect="1" noChangeArrowheads="1" noTextEdit="1"/>
          </p:cNvSpPr>
          <p:nvPr>
            <p:ph type="sldImg"/>
          </p:nvPr>
        </p:nvSpPr>
        <p:spPr>
          <a:xfrm>
            <a:off x="544513" y="214313"/>
            <a:ext cx="5722937" cy="3962400"/>
          </a:xfrm>
          <a:ln/>
        </p:spPr>
      </p:sp>
      <p:sp>
        <p:nvSpPr>
          <p:cNvPr id="819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DA5ABE1C-0BAB-497B-A90A-8E931AA32B2D}" type="slidenum">
              <a:rPr lang="en-US" altLang="en-US" smtClean="0">
                <a:latin typeface="Arial Rounded MT Bold" pitchFamily="34" charset="0"/>
              </a:rPr>
              <a:pPr eaLnBrk="1" hangingPunct="1"/>
              <a:t>42</a:t>
            </a:fld>
            <a:endParaRPr lang="en-US" altLang="en-US" smtClean="0">
              <a:latin typeface="Arial Rounded MT Bold" pitchFamily="34" charset="0"/>
            </a:endParaRPr>
          </a:p>
        </p:txBody>
      </p:sp>
      <p:sp>
        <p:nvSpPr>
          <p:cNvPr id="242691"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9EDFC3BF-DEF3-40F8-9F34-63C640CA121B}" type="slidenum">
              <a:rPr lang="en-US" altLang="en-US" sz="1200">
                <a:ea typeface="ＭＳ Ｐゴシック" pitchFamily="34" charset="-128"/>
              </a:rPr>
              <a:pPr algn="r" eaLnBrk="1" hangingPunct="1"/>
              <a:t>42</a:t>
            </a:fld>
            <a:endParaRPr lang="en-US" altLang="en-US" sz="1200">
              <a:ea typeface="ＭＳ Ｐゴシック" pitchFamily="34" charset="-128"/>
            </a:endParaRPr>
          </a:p>
        </p:txBody>
      </p:sp>
      <p:sp>
        <p:nvSpPr>
          <p:cNvPr id="242692" name="Rectangle 2"/>
          <p:cNvSpPr>
            <a:spLocks noGrp="1" noRot="1" noChangeAspect="1" noChangeArrowheads="1" noTextEdit="1"/>
          </p:cNvSpPr>
          <p:nvPr>
            <p:ph type="sldImg"/>
          </p:nvPr>
        </p:nvSpPr>
        <p:spPr>
          <a:xfrm>
            <a:off x="544513" y="214313"/>
            <a:ext cx="5722937" cy="3962400"/>
          </a:xfrm>
          <a:ln/>
        </p:spPr>
      </p:sp>
      <p:sp>
        <p:nvSpPr>
          <p:cNvPr id="2426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D96315D9-2BA6-4923-ABF4-E6B3DE970B7D}" type="slidenum">
              <a:rPr lang="en-US" altLang="en-US" smtClean="0">
                <a:latin typeface="Arial Rounded MT Bold" pitchFamily="34" charset="0"/>
              </a:rPr>
              <a:pPr eaLnBrk="1" hangingPunct="1"/>
              <a:t>43</a:t>
            </a:fld>
            <a:endParaRPr lang="en-US" altLang="en-US" smtClean="0">
              <a:latin typeface="Arial Rounded MT Bold" pitchFamily="34" charset="0"/>
            </a:endParaRPr>
          </a:p>
        </p:txBody>
      </p:sp>
      <p:sp>
        <p:nvSpPr>
          <p:cNvPr id="243715"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5D1FA58B-4401-454C-B2BE-41F08D5F3ED3}" type="slidenum">
              <a:rPr lang="en-US" altLang="en-US" sz="1200">
                <a:ea typeface="ＭＳ Ｐゴシック" pitchFamily="34" charset="-128"/>
              </a:rPr>
              <a:pPr algn="r" eaLnBrk="1" hangingPunct="1"/>
              <a:t>43</a:t>
            </a:fld>
            <a:endParaRPr lang="en-US" altLang="en-US" sz="1200">
              <a:ea typeface="ＭＳ Ｐゴシック" pitchFamily="34" charset="-128"/>
            </a:endParaRPr>
          </a:p>
        </p:txBody>
      </p:sp>
      <p:sp>
        <p:nvSpPr>
          <p:cNvPr id="243716" name="Rectangle 2"/>
          <p:cNvSpPr>
            <a:spLocks noGrp="1" noRot="1" noChangeAspect="1" noChangeArrowheads="1" noTextEdit="1"/>
          </p:cNvSpPr>
          <p:nvPr>
            <p:ph type="sldImg"/>
          </p:nvPr>
        </p:nvSpPr>
        <p:spPr>
          <a:xfrm>
            <a:off x="544513" y="214313"/>
            <a:ext cx="5722937" cy="3962400"/>
          </a:xfrm>
          <a:ln/>
        </p:spPr>
      </p:sp>
      <p:sp>
        <p:nvSpPr>
          <p:cNvPr id="2437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20ACC035-1E54-46C0-9117-B0D28A36E49C}" type="slidenum">
              <a:rPr lang="en-US" altLang="en-US" smtClean="0">
                <a:latin typeface="Arial Rounded MT Bold" pitchFamily="34" charset="0"/>
              </a:rPr>
              <a:pPr eaLnBrk="1" hangingPunct="1"/>
              <a:t>44</a:t>
            </a:fld>
            <a:endParaRPr lang="en-US" altLang="en-US" smtClean="0">
              <a:latin typeface="Arial Rounded MT Bold" pitchFamily="34" charset="0"/>
            </a:endParaRPr>
          </a:p>
        </p:txBody>
      </p:sp>
      <p:sp>
        <p:nvSpPr>
          <p:cNvPr id="244739"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992ED3F0-A527-4FC4-9F5B-C84E528176DC}" type="slidenum">
              <a:rPr lang="en-US" altLang="en-US" sz="1200">
                <a:ea typeface="ＭＳ Ｐゴシック" pitchFamily="34" charset="-128"/>
              </a:rPr>
              <a:pPr algn="r" eaLnBrk="1" hangingPunct="1"/>
              <a:t>44</a:t>
            </a:fld>
            <a:endParaRPr lang="en-US" altLang="en-US" sz="1200">
              <a:ea typeface="ＭＳ Ｐゴシック" pitchFamily="34" charset="-128"/>
            </a:endParaRPr>
          </a:p>
        </p:txBody>
      </p:sp>
      <p:sp>
        <p:nvSpPr>
          <p:cNvPr id="244740" name="Rectangle 2"/>
          <p:cNvSpPr>
            <a:spLocks noGrp="1" noRot="1" noChangeAspect="1" noChangeArrowheads="1" noTextEdit="1"/>
          </p:cNvSpPr>
          <p:nvPr>
            <p:ph type="sldImg"/>
          </p:nvPr>
        </p:nvSpPr>
        <p:spPr>
          <a:xfrm>
            <a:off x="544513" y="214313"/>
            <a:ext cx="5722937" cy="3962400"/>
          </a:xfrm>
          <a:ln/>
        </p:spPr>
      </p:sp>
      <p:sp>
        <p:nvSpPr>
          <p:cNvPr id="2447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8" tIns="46044" rIns="92088" bIns="46044"/>
          <a:lstStyle/>
          <a:p>
            <a:pPr eaLnBrk="1" hangingPunct="1"/>
            <a:r>
              <a:rPr lang="en-US" altLang="en-US" smtClean="0"/>
              <a:t>2:20/ Break 10 min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B66EA7F4-CA73-44C0-8684-6F5982BD9C97}" type="slidenum">
              <a:rPr lang="en-US" altLang="en-US" smtClean="0">
                <a:latin typeface="Arial Rounded MT Bold" pitchFamily="34" charset="0"/>
              </a:rPr>
              <a:pPr eaLnBrk="1" hangingPunct="1"/>
              <a:t>3</a:t>
            </a:fld>
            <a:endParaRPr lang="en-US" altLang="en-US" smtClean="0">
              <a:latin typeface="Arial Rounded MT Bold" pitchFamily="34" charset="0"/>
            </a:endParaRPr>
          </a:p>
        </p:txBody>
      </p:sp>
      <p:sp>
        <p:nvSpPr>
          <p:cNvPr id="156675" name="Rectangle 2"/>
          <p:cNvSpPr>
            <a:spLocks noGrp="1" noRot="1" noChangeAspect="1" noChangeArrowheads="1" noTextEdit="1"/>
          </p:cNvSpPr>
          <p:nvPr>
            <p:ph type="sldImg"/>
          </p:nvPr>
        </p:nvSpPr>
        <p:spPr>
          <a:xfrm>
            <a:off x="544513" y="214313"/>
            <a:ext cx="5722937" cy="3962400"/>
          </a:xfrm>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2F051FC1-086B-4C48-B23C-BCBC79D5B4F8}" type="slidenum">
              <a:rPr lang="en-US" altLang="en-US" smtClean="0">
                <a:latin typeface="Arial Rounded MT Bold" pitchFamily="34" charset="0"/>
              </a:rPr>
              <a:pPr eaLnBrk="1" hangingPunct="1"/>
              <a:t>45</a:t>
            </a:fld>
            <a:endParaRPr lang="en-US" altLang="en-US" smtClean="0">
              <a:latin typeface="Arial Rounded MT Bold" pitchFamily="34" charset="0"/>
            </a:endParaRPr>
          </a:p>
        </p:txBody>
      </p:sp>
      <p:sp>
        <p:nvSpPr>
          <p:cNvPr id="245763" name="Rectangle 2"/>
          <p:cNvSpPr>
            <a:spLocks noGrp="1" noRot="1" noChangeAspect="1" noChangeArrowheads="1" noTextEdit="1"/>
          </p:cNvSpPr>
          <p:nvPr>
            <p:ph type="sldImg"/>
          </p:nvPr>
        </p:nvSpPr>
        <p:spPr>
          <a:xfrm>
            <a:off x="544513" y="214313"/>
            <a:ext cx="5722937" cy="3962400"/>
          </a:xfrm>
          <a:ln/>
        </p:spPr>
      </p:sp>
      <p:sp>
        <p:nvSpPr>
          <p:cNvPr id="245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CA9C5F08-66E4-4C3E-A037-B7C944EF48BD}" type="slidenum">
              <a:rPr lang="en-US" altLang="en-US" smtClean="0">
                <a:latin typeface="Arial Rounded MT Bold" pitchFamily="34" charset="0"/>
              </a:rPr>
              <a:pPr eaLnBrk="1" hangingPunct="1"/>
              <a:t>46</a:t>
            </a:fld>
            <a:endParaRPr lang="en-US" altLang="en-US" smtClean="0">
              <a:latin typeface="Arial Rounded MT Bold" pitchFamily="34" charset="0"/>
            </a:endParaRPr>
          </a:p>
        </p:txBody>
      </p:sp>
      <p:sp>
        <p:nvSpPr>
          <p:cNvPr id="246787" name="Rectangle 2"/>
          <p:cNvSpPr>
            <a:spLocks noGrp="1" noRot="1" noChangeAspect="1" noChangeArrowheads="1" noTextEdit="1"/>
          </p:cNvSpPr>
          <p:nvPr>
            <p:ph type="sldImg"/>
          </p:nvPr>
        </p:nvSpPr>
        <p:spPr>
          <a:xfrm>
            <a:off x="544513" y="214313"/>
            <a:ext cx="5722937" cy="3962400"/>
          </a:xfrm>
          <a:ln/>
        </p:spPr>
      </p:sp>
      <p:sp>
        <p:nvSpPr>
          <p:cNvPr id="246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8EB6D915-5618-4D3A-9904-1FE4E0E5F271}" type="slidenum">
              <a:rPr lang="en-US" altLang="en-US" smtClean="0">
                <a:latin typeface="Arial Rounded MT Bold" pitchFamily="34" charset="0"/>
              </a:rPr>
              <a:pPr eaLnBrk="1" hangingPunct="1"/>
              <a:t>47</a:t>
            </a:fld>
            <a:endParaRPr lang="en-US" altLang="en-US" smtClean="0">
              <a:latin typeface="Arial Rounded MT Bold" pitchFamily="34" charset="0"/>
            </a:endParaRPr>
          </a:p>
        </p:txBody>
      </p:sp>
      <p:sp>
        <p:nvSpPr>
          <p:cNvPr id="247811" name="Rectangle 2"/>
          <p:cNvSpPr>
            <a:spLocks noGrp="1" noRot="1" noChangeAspect="1" noChangeArrowheads="1" noTextEdit="1"/>
          </p:cNvSpPr>
          <p:nvPr>
            <p:ph type="sldImg"/>
          </p:nvPr>
        </p:nvSpPr>
        <p:spPr>
          <a:xfrm>
            <a:off x="544513" y="214313"/>
            <a:ext cx="5722937" cy="3962400"/>
          </a:xfrm>
          <a:ln/>
        </p:spPr>
      </p:sp>
      <p:sp>
        <p:nvSpPr>
          <p:cNvPr id="247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184246CD-220A-48B2-88BC-3DB7485F6479}" type="slidenum">
              <a:rPr lang="en-US" altLang="en-US" smtClean="0">
                <a:latin typeface="Arial Rounded MT Bold" pitchFamily="34" charset="0"/>
              </a:rPr>
              <a:pPr eaLnBrk="1" hangingPunct="1"/>
              <a:t>48</a:t>
            </a:fld>
            <a:endParaRPr lang="en-US" altLang="en-US" smtClean="0">
              <a:latin typeface="Arial Rounded MT Bold" pitchFamily="34" charset="0"/>
            </a:endParaRPr>
          </a:p>
        </p:txBody>
      </p:sp>
      <p:sp>
        <p:nvSpPr>
          <p:cNvPr id="248835" name="Rectangle 2"/>
          <p:cNvSpPr>
            <a:spLocks noGrp="1" noRot="1" noChangeAspect="1" noChangeArrowheads="1" noTextEdit="1"/>
          </p:cNvSpPr>
          <p:nvPr>
            <p:ph type="sldImg"/>
          </p:nvPr>
        </p:nvSpPr>
        <p:spPr>
          <a:xfrm>
            <a:off x="544513" y="214313"/>
            <a:ext cx="5722937" cy="3962400"/>
          </a:xfrm>
          <a:ln/>
        </p:spPr>
      </p:sp>
      <p:sp>
        <p:nvSpPr>
          <p:cNvPr id="248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3087D13F-14DC-4B9B-A27F-D20C694B5A2B}" type="slidenum">
              <a:rPr lang="en-US" altLang="en-US" smtClean="0">
                <a:latin typeface="Arial Rounded MT Bold" pitchFamily="34" charset="0"/>
              </a:rPr>
              <a:pPr eaLnBrk="1" hangingPunct="1"/>
              <a:t>49</a:t>
            </a:fld>
            <a:endParaRPr lang="en-US" altLang="en-US" smtClean="0">
              <a:latin typeface="Arial Rounded MT Bold" pitchFamily="34" charset="0"/>
            </a:endParaRPr>
          </a:p>
        </p:txBody>
      </p:sp>
      <p:sp>
        <p:nvSpPr>
          <p:cNvPr id="251907"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0C4F0D46-C563-4777-9264-EBB357AD5E50}" type="slidenum">
              <a:rPr lang="en-US" altLang="en-US" sz="1200">
                <a:ea typeface="ＭＳ Ｐゴシック" pitchFamily="34" charset="-128"/>
              </a:rPr>
              <a:pPr algn="r" eaLnBrk="1" hangingPunct="1"/>
              <a:t>49</a:t>
            </a:fld>
            <a:endParaRPr lang="en-US" altLang="en-US" sz="1200">
              <a:ea typeface="ＭＳ Ｐゴシック" pitchFamily="34" charset="-128"/>
            </a:endParaRPr>
          </a:p>
        </p:txBody>
      </p:sp>
      <p:sp>
        <p:nvSpPr>
          <p:cNvPr id="251908" name="Rectangle 2"/>
          <p:cNvSpPr>
            <a:spLocks noGrp="1" noRot="1" noChangeAspect="1" noChangeArrowheads="1" noTextEdit="1"/>
          </p:cNvSpPr>
          <p:nvPr>
            <p:ph type="sldImg"/>
          </p:nvPr>
        </p:nvSpPr>
        <p:spPr>
          <a:xfrm>
            <a:off x="544513" y="214313"/>
            <a:ext cx="5722937" cy="3962400"/>
          </a:xfrm>
          <a:ln/>
        </p:spPr>
      </p:sp>
      <p:sp>
        <p:nvSpPr>
          <p:cNvPr id="2519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D46B208B-5B9A-48B2-BDE3-C3648FF8376A}" type="slidenum">
              <a:rPr lang="en-US" altLang="en-US" smtClean="0">
                <a:latin typeface="Arial Rounded MT Bold" pitchFamily="34" charset="0"/>
              </a:rPr>
              <a:pPr eaLnBrk="1" hangingPunct="1"/>
              <a:t>50</a:t>
            </a:fld>
            <a:endParaRPr lang="en-US" altLang="en-US" smtClean="0">
              <a:latin typeface="Arial Rounded MT Bold" pitchFamily="34" charset="0"/>
            </a:endParaRPr>
          </a:p>
        </p:txBody>
      </p:sp>
      <p:sp>
        <p:nvSpPr>
          <p:cNvPr id="254979" name="Rectangle 2"/>
          <p:cNvSpPr>
            <a:spLocks noGrp="1" noRot="1" noChangeAspect="1" noChangeArrowheads="1" noTextEdit="1"/>
          </p:cNvSpPr>
          <p:nvPr>
            <p:ph type="sldImg"/>
          </p:nvPr>
        </p:nvSpPr>
        <p:spPr>
          <a:xfrm>
            <a:off x="544513" y="214313"/>
            <a:ext cx="5722937" cy="3962400"/>
          </a:xfrm>
          <a:ln/>
        </p:spPr>
      </p:sp>
      <p:sp>
        <p:nvSpPr>
          <p:cNvPr id="254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5B9C0517-2F1D-4FDD-BEC2-A8F7C3CFD7CF}" type="slidenum">
              <a:rPr lang="en-US" altLang="en-US" smtClean="0">
                <a:latin typeface="Arial Rounded MT Bold" pitchFamily="34" charset="0"/>
              </a:rPr>
              <a:pPr eaLnBrk="1" hangingPunct="1"/>
              <a:t>51</a:t>
            </a:fld>
            <a:endParaRPr lang="en-US" altLang="en-US" smtClean="0">
              <a:latin typeface="Arial Rounded MT Bold" pitchFamily="34" charset="0"/>
            </a:endParaRPr>
          </a:p>
        </p:txBody>
      </p:sp>
      <p:sp>
        <p:nvSpPr>
          <p:cNvPr id="260099" name="Slide Image Placeholder 1"/>
          <p:cNvSpPr>
            <a:spLocks noGrp="1" noRot="1" noChangeAspect="1" noTextEdit="1"/>
          </p:cNvSpPr>
          <p:nvPr>
            <p:ph type="sldImg"/>
          </p:nvPr>
        </p:nvSpPr>
        <p:spPr>
          <a:xfrm>
            <a:off x="544513" y="214313"/>
            <a:ext cx="5722937" cy="3962400"/>
          </a:xfrm>
          <a:ln/>
        </p:spPr>
      </p:sp>
      <p:sp>
        <p:nvSpPr>
          <p:cNvPr id="26010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
        <p:nvSpPr>
          <p:cNvPr id="260101" name="Slide Number Placeholder 3"/>
          <p:cNvSpPr txBox="1">
            <a:spLocks noGrp="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2337BC8C-7877-4E84-B7ED-8901211E7039}" type="slidenum">
              <a:rPr lang="en-US" altLang="en-US" sz="1200">
                <a:ea typeface="ＭＳ Ｐゴシック" pitchFamily="34" charset="-128"/>
              </a:rPr>
              <a:pPr algn="r" eaLnBrk="1" hangingPunct="1"/>
              <a:t>51</a:t>
            </a:fld>
            <a:endParaRPr lang="en-US" altLang="en-US" sz="120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EEDA1FEC-9D86-4806-9416-11515D15D73B}" type="slidenum">
              <a:rPr lang="en-US" altLang="en-US" smtClean="0">
                <a:latin typeface="Arial Rounded MT Bold" pitchFamily="34" charset="0"/>
              </a:rPr>
              <a:pPr eaLnBrk="1" hangingPunct="1"/>
              <a:t>52</a:t>
            </a:fld>
            <a:endParaRPr lang="en-US" altLang="en-US" smtClean="0">
              <a:latin typeface="Arial Rounded MT Bold" pitchFamily="34" charset="0"/>
            </a:endParaRPr>
          </a:p>
        </p:txBody>
      </p:sp>
      <p:sp>
        <p:nvSpPr>
          <p:cNvPr id="261123"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63F5EE73-0046-4303-9286-27C912AD3ACD}" type="slidenum">
              <a:rPr lang="en-US" altLang="en-US" sz="1200">
                <a:ea typeface="ＭＳ Ｐゴシック" pitchFamily="34" charset="-128"/>
              </a:rPr>
              <a:pPr algn="r" eaLnBrk="1" hangingPunct="1"/>
              <a:t>52</a:t>
            </a:fld>
            <a:endParaRPr lang="en-US" altLang="en-US" sz="1200">
              <a:ea typeface="ＭＳ Ｐゴシック" pitchFamily="34" charset="-128"/>
            </a:endParaRPr>
          </a:p>
        </p:txBody>
      </p:sp>
      <p:sp>
        <p:nvSpPr>
          <p:cNvPr id="261124" name="Rectangle 2"/>
          <p:cNvSpPr>
            <a:spLocks noGrp="1" noRot="1" noChangeAspect="1" noChangeArrowheads="1" noTextEdit="1"/>
          </p:cNvSpPr>
          <p:nvPr>
            <p:ph type="sldImg"/>
          </p:nvPr>
        </p:nvSpPr>
        <p:spPr>
          <a:xfrm>
            <a:off x="544513" y="214313"/>
            <a:ext cx="5722937" cy="3962400"/>
          </a:xfrm>
          <a:ln/>
        </p:spPr>
      </p:sp>
      <p:sp>
        <p:nvSpPr>
          <p:cNvPr id="2611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B3873806-A49A-4027-A8B0-751C4039D257}" type="slidenum">
              <a:rPr lang="en-US" altLang="en-US" smtClean="0">
                <a:latin typeface="Arial Rounded MT Bold" pitchFamily="34" charset="0"/>
              </a:rPr>
              <a:pPr eaLnBrk="1" hangingPunct="1"/>
              <a:t>53</a:t>
            </a:fld>
            <a:endParaRPr lang="en-US" altLang="en-US" smtClean="0">
              <a:latin typeface="Arial Rounded MT Bold" pitchFamily="34" charset="0"/>
            </a:endParaRPr>
          </a:p>
        </p:txBody>
      </p:sp>
      <p:sp>
        <p:nvSpPr>
          <p:cNvPr id="262147"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2553DE53-3C39-4654-B5CB-AAF903EA3105}" type="slidenum">
              <a:rPr lang="en-US" altLang="en-US" sz="1200">
                <a:ea typeface="ＭＳ Ｐゴシック" pitchFamily="34" charset="-128"/>
              </a:rPr>
              <a:pPr algn="r" eaLnBrk="1" hangingPunct="1"/>
              <a:t>53</a:t>
            </a:fld>
            <a:endParaRPr lang="en-US" altLang="en-US" sz="1200">
              <a:ea typeface="ＭＳ Ｐゴシック" pitchFamily="34" charset="-128"/>
            </a:endParaRPr>
          </a:p>
        </p:txBody>
      </p:sp>
      <p:sp>
        <p:nvSpPr>
          <p:cNvPr id="262148" name="Rectangle 2"/>
          <p:cNvSpPr>
            <a:spLocks noGrp="1" noRot="1" noChangeAspect="1" noChangeArrowheads="1" noTextEdit="1"/>
          </p:cNvSpPr>
          <p:nvPr>
            <p:ph type="sldImg"/>
          </p:nvPr>
        </p:nvSpPr>
        <p:spPr>
          <a:xfrm>
            <a:off x="544513" y="214313"/>
            <a:ext cx="5722937" cy="3962400"/>
          </a:xfrm>
          <a:ln/>
        </p:spPr>
      </p:sp>
      <p:sp>
        <p:nvSpPr>
          <p:cNvPr id="2621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eaLnBrk="1" hangingPunct="1"/>
            <a:fld id="{DDBCA1BA-78C8-41F4-8CC6-14B0DE200574}" type="slidenum">
              <a:rPr lang="en-US" altLang="en-US" smtClean="0">
                <a:latin typeface="Arial Rounded MT Bold" pitchFamily="34" charset="0"/>
              </a:rPr>
              <a:pPr eaLnBrk="1" hangingPunct="1"/>
              <a:t>54</a:t>
            </a:fld>
            <a:endParaRPr lang="en-US" altLang="en-US" smtClean="0">
              <a:latin typeface="Arial Rounded MT Bold" pitchFamily="34" charset="0"/>
            </a:endParaRPr>
          </a:p>
        </p:txBody>
      </p:sp>
      <p:sp>
        <p:nvSpPr>
          <p:cNvPr id="108547" name="Slide Image Placeholder 1"/>
          <p:cNvSpPr>
            <a:spLocks noGrp="1" noRot="1" noChangeAspect="1" noTextEdit="1"/>
          </p:cNvSpPr>
          <p:nvPr>
            <p:ph type="sldImg"/>
          </p:nvPr>
        </p:nvSpPr>
        <p:spPr>
          <a:xfrm>
            <a:off x="544513" y="214313"/>
            <a:ext cx="5722937" cy="3962400"/>
          </a:xfrm>
          <a:ln/>
        </p:spPr>
      </p:sp>
      <p:sp>
        <p:nvSpPr>
          <p:cNvPr id="108548" name="Notes Placeholder 2"/>
          <p:cNvSpPr>
            <a:spLocks noGrp="1"/>
          </p:cNvSpPr>
          <p:nvPr>
            <p:ph type="body" idx="1"/>
          </p:nvPr>
        </p:nvSpPr>
        <p:spPr>
          <a:noFill/>
        </p:spPr>
        <p:txBody>
          <a:bodyPr/>
          <a:lstStyle/>
          <a:p>
            <a:pPr eaLnBrk="1" hangingPunct="1"/>
            <a:endParaRPr lang="en-CA" altLang="en-US" smtClean="0"/>
          </a:p>
        </p:txBody>
      </p:sp>
      <p:sp>
        <p:nvSpPr>
          <p:cNvPr id="108549" name="Slide Number Placeholder 3"/>
          <p:cNvSpPr txBox="1">
            <a:spLocks noGrp="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eaLnBrk="1" hangingPunct="1"/>
            <a:fld id="{18A90D20-4C71-4350-A689-2BCF47123BE3}" type="slidenum">
              <a:rPr lang="en-US" altLang="en-US" sz="1200">
                <a:ea typeface="ＭＳ Ｐゴシック" pitchFamily="34" charset="-128"/>
              </a:rPr>
              <a:pPr algn="r" eaLnBrk="1" hangingPunct="1"/>
              <a:t>54</a:t>
            </a:fld>
            <a:endParaRPr lang="en-US" altLang="en-US" sz="120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E8976ABF-B5CB-4F82-B77D-F1E0717082E0}" type="slidenum">
              <a:rPr lang="en-US" altLang="en-US" smtClean="0">
                <a:latin typeface="Arial Rounded MT Bold" pitchFamily="34" charset="0"/>
              </a:rPr>
              <a:pPr eaLnBrk="1" hangingPunct="1"/>
              <a:t>4</a:t>
            </a:fld>
            <a:endParaRPr lang="en-US" altLang="en-US" smtClean="0">
              <a:latin typeface="Arial Rounded MT Bold" pitchFamily="34" charset="0"/>
            </a:endParaRPr>
          </a:p>
        </p:txBody>
      </p:sp>
      <p:sp>
        <p:nvSpPr>
          <p:cNvPr id="158723" name="Slide Image Placeholder 1"/>
          <p:cNvSpPr>
            <a:spLocks noGrp="1" noRot="1" noChangeAspect="1" noTextEdit="1"/>
          </p:cNvSpPr>
          <p:nvPr>
            <p:ph type="sldImg"/>
          </p:nvPr>
        </p:nvSpPr>
        <p:spPr>
          <a:xfrm>
            <a:off x="544513" y="214313"/>
            <a:ext cx="5722937" cy="3962400"/>
          </a:xfrm>
          <a:ln/>
        </p:spPr>
      </p:sp>
      <p:sp>
        <p:nvSpPr>
          <p:cNvPr id="15872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
        <p:nvSpPr>
          <p:cNvPr id="158725" name="Slide Number Placeholder 3"/>
          <p:cNvSpPr txBox="1">
            <a:spLocks noGrp="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239232E2-C9FC-4F13-89D0-6E2010351CC1}" type="slidenum">
              <a:rPr lang="en-US" altLang="en-US" sz="1200">
                <a:ea typeface="ＭＳ Ｐゴシック" pitchFamily="34" charset="-128"/>
              </a:rPr>
              <a:pPr algn="r" eaLnBrk="1" hangingPunct="1"/>
              <a:t>4</a:t>
            </a:fld>
            <a:endParaRPr lang="en-US" altLang="en-US" sz="120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eaLnBrk="1" hangingPunct="1"/>
            <a:fld id="{BB21F3DB-E5F6-4499-9FC8-33C4E4873BB0}" type="slidenum">
              <a:rPr lang="en-US" altLang="en-US" smtClean="0">
                <a:latin typeface="Arial Rounded MT Bold" pitchFamily="34" charset="0"/>
              </a:rPr>
              <a:pPr eaLnBrk="1" hangingPunct="1"/>
              <a:t>55</a:t>
            </a:fld>
            <a:endParaRPr lang="en-US" altLang="en-US" smtClean="0">
              <a:latin typeface="Arial Rounded MT Bold" pitchFamily="34" charset="0"/>
            </a:endParaRPr>
          </a:p>
        </p:txBody>
      </p:sp>
      <p:sp>
        <p:nvSpPr>
          <p:cNvPr id="110595" name="Slide Image Placeholder 1"/>
          <p:cNvSpPr>
            <a:spLocks noGrp="1" noRot="1" noChangeAspect="1" noTextEdit="1"/>
          </p:cNvSpPr>
          <p:nvPr>
            <p:ph type="sldImg"/>
          </p:nvPr>
        </p:nvSpPr>
        <p:spPr>
          <a:xfrm>
            <a:off x="544513" y="214313"/>
            <a:ext cx="5722937" cy="3962400"/>
          </a:xfrm>
          <a:ln/>
        </p:spPr>
      </p:sp>
      <p:sp>
        <p:nvSpPr>
          <p:cNvPr id="110596" name="Notes Placeholder 2"/>
          <p:cNvSpPr>
            <a:spLocks noGrp="1"/>
          </p:cNvSpPr>
          <p:nvPr>
            <p:ph type="body" idx="1"/>
          </p:nvPr>
        </p:nvSpPr>
        <p:spPr>
          <a:noFill/>
        </p:spPr>
        <p:txBody>
          <a:bodyPr/>
          <a:lstStyle/>
          <a:p>
            <a:pPr eaLnBrk="1" hangingPunct="1"/>
            <a:endParaRPr lang="en-CA" altLang="en-US" smtClean="0"/>
          </a:p>
        </p:txBody>
      </p:sp>
      <p:sp>
        <p:nvSpPr>
          <p:cNvPr id="110597" name="Slide Number Placeholder 3"/>
          <p:cNvSpPr txBox="1">
            <a:spLocks noGrp="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eaLnBrk="1" hangingPunct="1"/>
            <a:fld id="{BDC72C5F-2C82-4610-888D-38D5C04DB57F}" type="slidenum">
              <a:rPr lang="en-US" altLang="en-US" sz="1200">
                <a:ea typeface="ＭＳ Ｐゴシック" pitchFamily="34" charset="-128"/>
              </a:rPr>
              <a:pPr algn="r" eaLnBrk="1" hangingPunct="1"/>
              <a:t>55</a:t>
            </a:fld>
            <a:endParaRPr lang="en-US" altLang="en-US" sz="120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eaLnBrk="1" hangingPunct="1"/>
            <a:fld id="{8788C78C-721E-4582-9106-9A2E4484781B}" type="slidenum">
              <a:rPr lang="en-US" altLang="en-US" smtClean="0">
                <a:latin typeface="Arial Rounded MT Bold" pitchFamily="34" charset="0"/>
              </a:rPr>
              <a:pPr eaLnBrk="1" hangingPunct="1"/>
              <a:t>56</a:t>
            </a:fld>
            <a:endParaRPr lang="en-US" altLang="en-US" smtClean="0">
              <a:latin typeface="Arial Rounded MT Bold" pitchFamily="34" charset="0"/>
            </a:endParaRPr>
          </a:p>
        </p:txBody>
      </p:sp>
      <p:sp>
        <p:nvSpPr>
          <p:cNvPr id="111619"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eaLnBrk="1" hangingPunct="1"/>
            <a:fld id="{00F3EF37-E0E0-4B6F-B920-BA4B86210E22}" type="slidenum">
              <a:rPr lang="en-US" altLang="en-US" sz="1200">
                <a:ea typeface="ＭＳ Ｐゴシック" pitchFamily="34" charset="-128"/>
              </a:rPr>
              <a:pPr algn="r" eaLnBrk="1" hangingPunct="1"/>
              <a:t>56</a:t>
            </a:fld>
            <a:endParaRPr lang="en-US" altLang="en-US" sz="1200">
              <a:ea typeface="ＭＳ Ｐゴシック" pitchFamily="34" charset="-128"/>
            </a:endParaRPr>
          </a:p>
        </p:txBody>
      </p:sp>
      <p:sp>
        <p:nvSpPr>
          <p:cNvPr id="111620" name="Rectangle 2"/>
          <p:cNvSpPr>
            <a:spLocks noGrp="1" noRot="1" noChangeAspect="1" noChangeArrowheads="1" noTextEdit="1"/>
          </p:cNvSpPr>
          <p:nvPr>
            <p:ph type="sldImg"/>
          </p:nvPr>
        </p:nvSpPr>
        <p:spPr>
          <a:xfrm>
            <a:off x="544513" y="214313"/>
            <a:ext cx="5722937" cy="3962400"/>
          </a:xfrm>
          <a:ln/>
        </p:spPr>
      </p:sp>
      <p:sp>
        <p:nvSpPr>
          <p:cNvPr id="111621"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eaLnBrk="1" hangingPunct="1"/>
            <a:fld id="{333FA351-EEFC-4984-90C7-217C5D2D0CEB}" type="slidenum">
              <a:rPr lang="en-US" altLang="en-US" smtClean="0">
                <a:latin typeface="Arial Rounded MT Bold" pitchFamily="34" charset="0"/>
              </a:rPr>
              <a:pPr eaLnBrk="1" hangingPunct="1"/>
              <a:t>57</a:t>
            </a:fld>
            <a:endParaRPr lang="en-US" altLang="en-US" smtClean="0">
              <a:latin typeface="Arial Rounded MT Bold" pitchFamily="34" charset="0"/>
            </a:endParaRPr>
          </a:p>
        </p:txBody>
      </p:sp>
      <p:sp>
        <p:nvSpPr>
          <p:cNvPr id="112643" name="Rectangle 7"/>
          <p:cNvSpPr txBox="1">
            <a:spLocks noGrp="1" noChangeArrowheads="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eaLnBrk="1" hangingPunct="1"/>
            <a:fld id="{02808F0E-F513-4467-9F5F-D6BE86B9F80E}" type="slidenum">
              <a:rPr lang="en-US" altLang="en-US" sz="1200">
                <a:ea typeface="ＭＳ Ｐゴシック" pitchFamily="34" charset="-128"/>
              </a:rPr>
              <a:pPr algn="r" eaLnBrk="1" hangingPunct="1"/>
              <a:t>57</a:t>
            </a:fld>
            <a:endParaRPr lang="en-US" altLang="en-US" sz="1200">
              <a:ea typeface="ＭＳ Ｐゴシック" pitchFamily="34" charset="-128"/>
            </a:endParaRPr>
          </a:p>
        </p:txBody>
      </p:sp>
      <p:sp>
        <p:nvSpPr>
          <p:cNvPr id="112644" name="Rectangle 2"/>
          <p:cNvSpPr>
            <a:spLocks noGrp="1" noRot="1" noChangeAspect="1" noChangeArrowheads="1" noTextEdit="1"/>
          </p:cNvSpPr>
          <p:nvPr>
            <p:ph type="sldImg"/>
          </p:nvPr>
        </p:nvSpPr>
        <p:spPr>
          <a:xfrm>
            <a:off x="544513" y="214313"/>
            <a:ext cx="5722937" cy="3962400"/>
          </a:xfrm>
          <a:ln/>
        </p:spPr>
      </p:sp>
      <p:sp>
        <p:nvSpPr>
          <p:cNvPr id="11264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8370707E-3313-4C43-89ED-2CD4510BB217}" type="slidenum">
              <a:rPr lang="en-US" altLang="en-US" smtClean="0">
                <a:latin typeface="Arial Rounded MT Bold" pitchFamily="34" charset="0"/>
              </a:rPr>
              <a:pPr eaLnBrk="1" hangingPunct="1"/>
              <a:t>5</a:t>
            </a:fld>
            <a:endParaRPr lang="en-US" altLang="en-US" smtClean="0">
              <a:latin typeface="Arial Rounded MT Bold" pitchFamily="34" charset="0"/>
            </a:endParaRPr>
          </a:p>
        </p:txBody>
      </p:sp>
      <p:sp>
        <p:nvSpPr>
          <p:cNvPr id="159747" name="Slide Image Placeholder 1"/>
          <p:cNvSpPr>
            <a:spLocks noGrp="1" noRot="1" noChangeAspect="1" noTextEdit="1"/>
          </p:cNvSpPr>
          <p:nvPr>
            <p:ph type="sldImg"/>
          </p:nvPr>
        </p:nvSpPr>
        <p:spPr>
          <a:xfrm>
            <a:off x="544513" y="214313"/>
            <a:ext cx="5722937" cy="3962400"/>
          </a:xfrm>
          <a:ln/>
        </p:spPr>
      </p:sp>
      <p:sp>
        <p:nvSpPr>
          <p:cNvPr id="15974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
        <p:nvSpPr>
          <p:cNvPr id="159749" name="Slide Number Placeholder 3"/>
          <p:cNvSpPr txBox="1">
            <a:spLocks noGrp="1"/>
          </p:cNvSpPr>
          <p:nvPr/>
        </p:nvSpPr>
        <p:spPr bwMode="auto">
          <a:xfrm>
            <a:off x="3884842" y="8829568"/>
            <a:ext cx="2971592" cy="46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1DB1288D-C545-4BB7-9B89-9495B27AD2EE}" type="slidenum">
              <a:rPr lang="en-US" altLang="en-US" sz="1200">
                <a:ea typeface="ＭＳ Ｐゴシック" pitchFamily="34" charset="-128"/>
              </a:rPr>
              <a:pPr algn="r" eaLnBrk="1" hangingPunct="1"/>
              <a:t>5</a:t>
            </a:fld>
            <a:endParaRPr lang="en-US" altLang="en-US" sz="120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 collaborate, share out</a:t>
            </a:r>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6</a:t>
            </a:fld>
            <a:endParaRPr lang="en-GB"/>
          </a:p>
        </p:txBody>
      </p:sp>
    </p:spTree>
    <p:extLst>
      <p:ext uri="{BB962C8B-B14F-4D97-AF65-F5344CB8AC3E}">
        <p14:creationId xmlns:p14="http://schemas.microsoft.com/office/powerpoint/2010/main" val="201781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7700AF60-BB08-45A2-8A90-6C88CF0554E6}" type="slidenum">
              <a:rPr lang="en-US" altLang="en-US" smtClean="0">
                <a:latin typeface="Arial Rounded MT Bold" pitchFamily="34" charset="0"/>
              </a:rPr>
              <a:pPr eaLnBrk="1" hangingPunct="1"/>
              <a:t>8</a:t>
            </a:fld>
            <a:endParaRPr lang="en-US" altLang="en-US" smtClean="0">
              <a:latin typeface="Arial Rounded MT Bold" pitchFamily="34" charset="0"/>
            </a:endParaRPr>
          </a:p>
        </p:txBody>
      </p:sp>
      <p:sp>
        <p:nvSpPr>
          <p:cNvPr id="167939" name="Rectangle 7"/>
          <p:cNvSpPr txBox="1">
            <a:spLocks noGrp="1" noChangeArrowheads="1"/>
          </p:cNvSpPr>
          <p:nvPr/>
        </p:nvSpPr>
        <p:spPr bwMode="auto">
          <a:xfrm>
            <a:off x="3886410" y="8831177"/>
            <a:ext cx="2971591" cy="46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4E23C0B2-5DCD-47E9-A31B-5CB7E4A9783D}" type="slidenum">
              <a:rPr lang="en-GB" altLang="en-US" sz="1200">
                <a:cs typeface="Arial" charset="0"/>
              </a:rPr>
              <a:pPr algn="r" eaLnBrk="1" hangingPunct="1"/>
              <a:t>8</a:t>
            </a:fld>
            <a:endParaRPr lang="en-GB" altLang="en-US" sz="1200">
              <a:cs typeface="Arial" charset="0"/>
            </a:endParaRPr>
          </a:p>
        </p:txBody>
      </p:sp>
      <p:sp>
        <p:nvSpPr>
          <p:cNvPr id="167940" name="Slide Image Placeholder 1"/>
          <p:cNvSpPr>
            <a:spLocks noGrp="1" noRot="1" noChangeAspect="1" noTextEdit="1"/>
          </p:cNvSpPr>
          <p:nvPr>
            <p:ph type="sldImg"/>
          </p:nvPr>
        </p:nvSpPr>
        <p:spPr>
          <a:xfrm>
            <a:off x="544513" y="214313"/>
            <a:ext cx="5722937" cy="3962400"/>
          </a:xfrm>
          <a:ln/>
        </p:spPr>
      </p:sp>
      <p:sp>
        <p:nvSpPr>
          <p:cNvPr id="167941" name="Notes Placeholder 2"/>
          <p:cNvSpPr>
            <a:spLocks noGrp="1"/>
          </p:cNvSpPr>
          <p:nvPr>
            <p:ph type="body" idx="1"/>
          </p:nvPr>
        </p:nvSpPr>
        <p:spPr>
          <a:xfrm>
            <a:off x="914818" y="4415589"/>
            <a:ext cx="5028365" cy="4183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7942" name="Slide Number Placeholder 3"/>
          <p:cNvSpPr txBox="1">
            <a:spLocks noGrp="1"/>
          </p:cNvSpPr>
          <p:nvPr/>
        </p:nvSpPr>
        <p:spPr bwMode="auto">
          <a:xfrm>
            <a:off x="3886410" y="8831177"/>
            <a:ext cx="2971591" cy="46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3B973EB8-8476-4203-BFF1-D1CC4F3EA5B9}" type="slidenum">
              <a:rPr lang="en-GB" altLang="en-US" sz="1200">
                <a:cs typeface="Arial" charset="0"/>
              </a:rPr>
              <a:pPr algn="r" eaLnBrk="1" hangingPunct="1"/>
              <a:t>8</a:t>
            </a:fld>
            <a:endParaRPr lang="en-GB" altLang="en-US" sz="1200">
              <a:cs typeface="Arial" charset="0"/>
            </a:endParaRPr>
          </a:p>
        </p:txBody>
      </p:sp>
      <p:sp>
        <p:nvSpPr>
          <p:cNvPr id="167943" name="Footer Placeholder 4"/>
          <p:cNvSpPr txBox="1">
            <a:spLocks noGrp="1"/>
          </p:cNvSpPr>
          <p:nvPr/>
        </p:nvSpPr>
        <p:spPr bwMode="auto">
          <a:xfrm>
            <a:off x="0" y="8831177"/>
            <a:ext cx="2971592" cy="46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endParaRPr lang="en-US" altLang="en-US" sz="120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hangingPunct="1"/>
            <a:fld id="{3B5C4403-FEDB-46F0-A2E7-3B71D0BF9704}" type="slidenum">
              <a:rPr lang="en-US" altLang="en-US" smtClean="0">
                <a:latin typeface="Arial Rounded MT Bold" pitchFamily="34" charset="0"/>
              </a:rPr>
              <a:pPr eaLnBrk="1" hangingPunct="1"/>
              <a:t>10</a:t>
            </a:fld>
            <a:endParaRPr lang="en-US" altLang="en-US" smtClean="0">
              <a:latin typeface="Arial Rounded MT Bold" pitchFamily="34" charset="0"/>
            </a:endParaRPr>
          </a:p>
        </p:txBody>
      </p:sp>
      <p:sp>
        <p:nvSpPr>
          <p:cNvPr id="173059" name="Rectangle 2"/>
          <p:cNvSpPr>
            <a:spLocks noGrp="1" noRot="1" noChangeAspect="1" noChangeArrowheads="1" noTextEdit="1"/>
          </p:cNvSpPr>
          <p:nvPr>
            <p:ph type="sldImg"/>
          </p:nvPr>
        </p:nvSpPr>
        <p:spPr>
          <a:xfrm>
            <a:off x="544513" y="214313"/>
            <a:ext cx="5722937" cy="3962400"/>
          </a:xfrm>
          <a:ln/>
        </p:spPr>
      </p:sp>
      <p:sp>
        <p:nvSpPr>
          <p:cNvPr id="173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1445" y="1535113"/>
            <a:ext cx="5104262" cy="639762"/>
          </a:xfrm>
        </p:spPr>
        <p:txBody>
          <a:bodyPr anchor="b"/>
          <a:lstStyle>
            <a:lvl1pPr marL="0" indent="0">
              <a:buNone/>
              <a:defRPr sz="2400" b="1">
                <a:solidFill>
                  <a:srgbClr val="004B8D"/>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1445" y="2361063"/>
            <a:ext cx="5104262" cy="3384644"/>
          </a:xfrm>
        </p:spPr>
        <p:txBody>
          <a:bodyPr/>
          <a:lstStyle>
            <a:lvl1pPr>
              <a:buNone/>
              <a:defRPr sz="1800">
                <a:solidFill>
                  <a:schemeClr val="bg1">
                    <a:lumMod val="65000"/>
                  </a:schemeClr>
                </a:solidFill>
              </a:defRPr>
            </a:lvl1pPr>
            <a:lvl2pPr>
              <a:defRPr sz="2000">
                <a:solidFill>
                  <a:schemeClr val="bg1">
                    <a:lumMod val="65000"/>
                  </a:schemeClr>
                </a:solidFill>
              </a:defRPr>
            </a:lvl2pPr>
            <a:lvl3pPr>
              <a:defRPr sz="1800">
                <a:solidFill>
                  <a:schemeClr val="bg1">
                    <a:lumMod val="6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3" name="Content Placeholder 12"/>
          <p:cNvSpPr>
            <a:spLocks noGrp="1"/>
          </p:cNvSpPr>
          <p:nvPr>
            <p:ph sz="quarter" idx="13"/>
          </p:nvPr>
        </p:nvSpPr>
        <p:spPr>
          <a:xfrm>
            <a:off x="5922963" y="1535113"/>
            <a:ext cx="3373437" cy="4210050"/>
          </a:xfrm>
        </p:spPr>
        <p:txBody>
          <a:bodyPr/>
          <a:lstStyle/>
          <a:p>
            <a:pPr lvl="0"/>
            <a:r>
              <a:rPr lang="en-US" smtClean="0"/>
              <a:t>Click to edit Master text styles</a:t>
            </a:r>
          </a:p>
        </p:txBody>
      </p:sp>
      <p:sp>
        <p:nvSpPr>
          <p:cNvPr id="7" name="Date Placeholder 3"/>
          <p:cNvSpPr>
            <a:spLocks noGrp="1"/>
          </p:cNvSpPr>
          <p:nvPr>
            <p:ph type="dt" sz="half" idx="14"/>
          </p:nvPr>
        </p:nvSpPr>
        <p:spPr>
          <a:xfrm>
            <a:off x="423075" y="6374144"/>
            <a:ext cx="3650161" cy="296820"/>
          </a:xfrm>
          <a:prstGeom prst="rect">
            <a:avLst/>
          </a:prstGeom>
        </p:spPr>
        <p:txBody>
          <a:bodyPr/>
          <a:lstStyle>
            <a:lvl1pPr>
              <a:defRPr sz="1200">
                <a:solidFill>
                  <a:srgbClr val="004B8D"/>
                </a:solidFill>
              </a:defRPr>
            </a:lvl1pPr>
          </a:lstStyle>
          <a:p>
            <a:r>
              <a:rPr lang="en-GB" dirty="0" smtClean="0"/>
              <a:t>© International Baccalaureate Organization, 2012 </a:t>
            </a:r>
            <a:endParaRPr lang="en-GB" dirty="0"/>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000"/>
            </a:lvl1pPr>
          </a:lstStyle>
          <a:p>
            <a:r>
              <a:rPr lang="en-US" smtClean="0"/>
              <a:t>Click to edit Master title style</a:t>
            </a:r>
            <a:endParaRPr lang="en-GB" dirty="0"/>
          </a:p>
        </p:txBody>
      </p:sp>
      <p:sp>
        <p:nvSpPr>
          <p:cNvPr id="7" name="Text Placeholder 6"/>
          <p:cNvSpPr>
            <a:spLocks noGrp="1"/>
          </p:cNvSpPr>
          <p:nvPr>
            <p:ph type="body" sz="quarter" idx="10"/>
          </p:nvPr>
        </p:nvSpPr>
        <p:spPr>
          <a:xfrm>
            <a:off x="641350" y="1603375"/>
            <a:ext cx="8655050" cy="4114800"/>
          </a:xfrm>
        </p:spPr>
        <p:txBody>
          <a:bodyPr/>
          <a:lstStyle>
            <a:lvl3pPr marL="723900" indent="354013">
              <a:defRPr sz="1800"/>
            </a:lvl3p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2"/>
          </p:nvPr>
        </p:nvSpPr>
        <p:spPr>
          <a:xfrm>
            <a:off x="423075" y="6374144"/>
            <a:ext cx="3650161" cy="296820"/>
          </a:xfrm>
          <a:prstGeom prst="rect">
            <a:avLst/>
          </a:prstGeom>
        </p:spPr>
        <p:txBody>
          <a:bodyPr/>
          <a:lstStyle>
            <a:lvl1pPr>
              <a:defRPr sz="1200">
                <a:solidFill>
                  <a:srgbClr val="004B8D"/>
                </a:solidFill>
              </a:defRPr>
            </a:lvl1pPr>
          </a:lstStyle>
          <a:p>
            <a:r>
              <a:rPr lang="en-GB" dirty="0" smtClean="0"/>
              <a:t>© International Baccalaureate Organization, 2012 </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auto">
          <a:xfrm>
            <a:off x="0" y="0"/>
            <a:ext cx="9906000" cy="6867649"/>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p:txBody>
      </p:sp>
      <p:pic>
        <p:nvPicPr>
          <p:cNvPr id="15" name="Picture 14" descr="PP title footer.png"/>
          <p:cNvPicPr>
            <a:picLocks noChangeAspect="1"/>
          </p:cNvPicPr>
          <p:nvPr userDrawn="1"/>
        </p:nvPicPr>
        <p:blipFill>
          <a:blip r:embed="rId2" cstate="print"/>
          <a:stretch>
            <a:fillRect/>
          </a:stretch>
        </p:blipFill>
        <p:spPr>
          <a:xfrm>
            <a:off x="0" y="5885679"/>
            <a:ext cx="8461598" cy="981970"/>
          </a:xfrm>
          <a:prstGeom prst="rect">
            <a:avLst/>
          </a:prstGeom>
        </p:spPr>
      </p:pic>
      <p:sp>
        <p:nvSpPr>
          <p:cNvPr id="2" name="Title 1"/>
          <p:cNvSpPr>
            <a:spLocks noGrp="1"/>
          </p:cNvSpPr>
          <p:nvPr>
            <p:ph type="title" hasCustomPrompt="1"/>
          </p:nvPr>
        </p:nvSpPr>
        <p:spPr>
          <a:xfrm>
            <a:off x="782638" y="3044825"/>
            <a:ext cx="8420100" cy="1362075"/>
          </a:xfrm>
        </p:spPr>
        <p:txBody>
          <a:bodyPr/>
          <a:lstStyle>
            <a:lvl1pPr algn="l">
              <a:defRPr sz="4800" b="1" cap="none" baseline="0">
                <a:solidFill>
                  <a:srgbClr val="1AB7EA"/>
                </a:solidFill>
                <a:latin typeface="+mn-lt"/>
              </a:defRPr>
            </a:lvl1pPr>
          </a:lstStyle>
          <a:p>
            <a:r>
              <a:rPr lang="en-US" dirty="0" smtClean="0"/>
              <a:t>Presentation title here</a:t>
            </a:r>
            <a:endParaRPr lang="en-GB" dirty="0"/>
          </a:p>
        </p:txBody>
      </p:sp>
      <p:pic>
        <p:nvPicPr>
          <p:cNvPr id="12" name="Picture 11" descr="IB Trilingual 3col Hztl.png"/>
          <p:cNvPicPr>
            <a:picLocks noChangeAspect="1"/>
          </p:cNvPicPr>
          <p:nvPr userDrawn="1"/>
        </p:nvPicPr>
        <p:blipFill>
          <a:blip r:embed="rId3" cstate="print"/>
          <a:stretch>
            <a:fillRect/>
          </a:stretch>
        </p:blipFill>
        <p:spPr>
          <a:xfrm>
            <a:off x="755342" y="755820"/>
            <a:ext cx="3966783" cy="1102200"/>
          </a:xfrm>
          <a:prstGeom prst="rect">
            <a:avLst/>
          </a:prstGeom>
        </p:spPr>
      </p:pic>
      <p:sp>
        <p:nvSpPr>
          <p:cNvPr id="8" name="Date Placeholder 2"/>
          <p:cNvSpPr>
            <a:spLocks noGrp="1"/>
          </p:cNvSpPr>
          <p:nvPr userDrawn="1">
            <p:ph type="dt" sz="half" idx="2"/>
          </p:nvPr>
        </p:nvSpPr>
        <p:spPr>
          <a:xfrm>
            <a:off x="173691" y="6436490"/>
            <a:ext cx="5728343" cy="327992"/>
          </a:xfrm>
        </p:spPr>
        <p:txBody>
          <a:bodyPr/>
          <a:lstStyle>
            <a:lvl1pPr>
              <a:defRPr sz="900"/>
            </a:lvl1pPr>
          </a:lstStyle>
          <a:p>
            <a:r>
              <a:rPr lang="nl-NL" smtClean="0"/>
              <a:t>International Baccalaureate</a:t>
            </a:r>
            <a:r>
              <a:rPr lang="nl-NL" baseline="30000" smtClean="0"/>
              <a:t>®</a:t>
            </a:r>
            <a:r>
              <a:rPr lang="nl-NL" smtClean="0"/>
              <a:t>  ·  Baccalaureate International </a:t>
            </a:r>
            <a:r>
              <a:rPr lang="nl-NL" baseline="30000" smtClean="0"/>
              <a:t>®</a:t>
            </a:r>
            <a:r>
              <a:rPr lang="nl-NL" smtClean="0"/>
              <a:t>  ·  Bachillerato Internacional </a:t>
            </a:r>
            <a:r>
              <a:rPr lang="nl-NL" baseline="30000" smtClean="0"/>
              <a:t>®</a:t>
            </a:r>
            <a:r>
              <a:rPr lang="nl-NL" smtClean="0"/>
              <a:t>   </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Rectangle 5"/>
          <p:cNvSpPr/>
          <p:nvPr userDrawn="1"/>
        </p:nvSpPr>
        <p:spPr bwMode="auto">
          <a:xfrm>
            <a:off x="-81889" y="-98372"/>
            <a:ext cx="10126639" cy="7020614"/>
          </a:xfrm>
          <a:prstGeom prst="rect">
            <a:avLst/>
          </a:prstGeom>
          <a:solidFill>
            <a:srgbClr val="004B8D"/>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782638" y="3044825"/>
            <a:ext cx="8420100" cy="1362075"/>
          </a:xfrm>
        </p:spPr>
        <p:txBody>
          <a:bodyPr/>
          <a:lstStyle>
            <a:lvl1pPr algn="l">
              <a:defRPr sz="4800" b="1" cap="none" baseline="0">
                <a:solidFill>
                  <a:schemeClr val="bg1"/>
                </a:solidFill>
                <a:latin typeface="+mn-lt"/>
              </a:defRPr>
            </a:lvl1pPr>
          </a:lstStyle>
          <a:p>
            <a:r>
              <a:rPr lang="en-US" dirty="0" smtClean="0"/>
              <a:t>Presentation title here</a:t>
            </a:r>
            <a:endParaRPr lang="en-GB" dirty="0"/>
          </a:p>
        </p:txBody>
      </p:sp>
      <p:pic>
        <p:nvPicPr>
          <p:cNvPr id="11" name="Picture 10" descr="PP title footer.png"/>
          <p:cNvPicPr>
            <a:picLocks noChangeAspect="1"/>
          </p:cNvPicPr>
          <p:nvPr userDrawn="1"/>
        </p:nvPicPr>
        <p:blipFill>
          <a:blip r:embed="rId2" cstate="print"/>
          <a:stretch>
            <a:fillRect/>
          </a:stretch>
        </p:blipFill>
        <p:spPr>
          <a:xfrm>
            <a:off x="0" y="5885679"/>
            <a:ext cx="8461598" cy="981970"/>
          </a:xfrm>
          <a:prstGeom prst="rect">
            <a:avLst/>
          </a:prstGeom>
        </p:spPr>
      </p:pic>
      <p:pic>
        <p:nvPicPr>
          <p:cNvPr id="8" name="Picture 7" descr="IB Trilingual Hztl 2 col Rev.png"/>
          <p:cNvPicPr>
            <a:picLocks noChangeAspect="1"/>
          </p:cNvPicPr>
          <p:nvPr userDrawn="1"/>
        </p:nvPicPr>
        <p:blipFill>
          <a:blip r:embed="rId3" cstate="print"/>
          <a:stretch>
            <a:fillRect/>
          </a:stretch>
        </p:blipFill>
        <p:spPr>
          <a:xfrm>
            <a:off x="697487" y="721013"/>
            <a:ext cx="4092877" cy="1137237"/>
          </a:xfrm>
          <a:prstGeom prst="rect">
            <a:avLst/>
          </a:prstGeom>
        </p:spPr>
      </p:pic>
      <p:sp>
        <p:nvSpPr>
          <p:cNvPr id="9" name="Date Placeholder 2"/>
          <p:cNvSpPr>
            <a:spLocks noGrp="1"/>
          </p:cNvSpPr>
          <p:nvPr userDrawn="1">
            <p:ph type="dt" sz="half" idx="2"/>
          </p:nvPr>
        </p:nvSpPr>
        <p:spPr>
          <a:xfrm>
            <a:off x="173691" y="6436490"/>
            <a:ext cx="5728343" cy="327992"/>
          </a:xfrm>
        </p:spPr>
        <p:txBody>
          <a:bodyPr/>
          <a:lstStyle>
            <a:lvl1pPr>
              <a:defRPr sz="900">
                <a:solidFill>
                  <a:schemeClr val="accent3"/>
                </a:solidFill>
              </a:defRPr>
            </a:lvl1pPr>
          </a:lstStyle>
          <a:p>
            <a:r>
              <a:rPr lang="nl-NL" smtClean="0"/>
              <a:t>International Baccalaureate</a:t>
            </a:r>
            <a:r>
              <a:rPr lang="nl-NL" baseline="30000" smtClean="0"/>
              <a:t>®</a:t>
            </a:r>
            <a:r>
              <a:rPr lang="nl-NL" smtClean="0"/>
              <a:t>  ·  Baccalaureate International </a:t>
            </a:r>
            <a:r>
              <a:rPr lang="nl-NL" baseline="30000" smtClean="0"/>
              <a:t>®</a:t>
            </a:r>
            <a:r>
              <a:rPr lang="nl-NL" smtClean="0"/>
              <a:t>  ·  Bachillerato Internacional </a:t>
            </a:r>
            <a:r>
              <a:rPr lang="nl-NL" baseline="30000" smtClean="0"/>
              <a:t>®</a:t>
            </a:r>
            <a:r>
              <a:rPr lang="nl-NL" smtClean="0"/>
              <a:t>   </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23075" y="6374144"/>
            <a:ext cx="3650161" cy="296820"/>
          </a:xfrm>
          <a:prstGeom prst="rect">
            <a:avLst/>
          </a:prstGeom>
        </p:spPr>
        <p:txBody>
          <a:bodyPr/>
          <a:lstStyle>
            <a:lvl1pPr>
              <a:defRPr sz="1200">
                <a:solidFill>
                  <a:srgbClr val="004B8D"/>
                </a:solidFill>
              </a:defRPr>
            </a:lvl1pPr>
          </a:lstStyle>
          <a:p>
            <a:r>
              <a:rPr lang="en-GB" dirty="0" smtClean="0"/>
              <a:t>© International Baccalaureate Organization, 2012 </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719263"/>
            <a:ext cx="437515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719263"/>
            <a:ext cx="437515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xfrm>
            <a:off x="3384550" y="6248400"/>
            <a:ext cx="3136900" cy="457200"/>
          </a:xfrm>
          <a:prstGeom prst="rect">
            <a:avLst/>
          </a:prstGeom>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xfrm>
            <a:off x="7099300" y="6248400"/>
            <a:ext cx="2311400" cy="457200"/>
          </a:xfrm>
          <a:prstGeom prst="rect">
            <a:avLst/>
          </a:prstGeom>
          <a:ln/>
        </p:spPr>
        <p:txBody>
          <a:bodyPr/>
          <a:lstStyle>
            <a:lvl1pPr>
              <a:defRPr/>
            </a:lvl1pPr>
          </a:lstStyle>
          <a:p>
            <a:pPr>
              <a:defRPr/>
            </a:pPr>
            <a:fld id="{781BC9DD-811E-48FC-BD2B-0CD096468A4A}" type="slidenum">
              <a:rPr lang="en-US" altLang="en-US"/>
              <a:pPr>
                <a:defRPr/>
              </a:pPr>
              <a:t>‹#›</a:t>
            </a:fld>
            <a:endParaRPr lang="en-US" altLang="en-US"/>
          </a:p>
        </p:txBody>
      </p:sp>
    </p:spTree>
    <p:extLst>
      <p:ext uri="{BB962C8B-B14F-4D97-AF65-F5344CB8AC3E}">
        <p14:creationId xmlns:p14="http://schemas.microsoft.com/office/powerpoint/2010/main" val="104364368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P title footer.png"/>
          <p:cNvPicPr>
            <a:picLocks noChangeAspect="1"/>
          </p:cNvPicPr>
          <p:nvPr/>
        </p:nvPicPr>
        <p:blipFill>
          <a:blip r:embed="rId10" cstate="print"/>
          <a:stretch>
            <a:fillRect/>
          </a:stretch>
        </p:blipFill>
        <p:spPr>
          <a:xfrm>
            <a:off x="0" y="5885679"/>
            <a:ext cx="8461598" cy="981970"/>
          </a:xfrm>
          <a:prstGeom prst="rect">
            <a:avLst/>
          </a:prstGeom>
        </p:spPr>
      </p:pic>
      <p:sp>
        <p:nvSpPr>
          <p:cNvPr id="513160" name="Rectangle 136"/>
          <p:cNvSpPr>
            <a:spLocks noGrp="1" noChangeArrowheads="1"/>
          </p:cNvSpPr>
          <p:nvPr>
            <p:ph type="title"/>
            <p:custDataLst>
              <p:tags r:id="rId8"/>
            </p:custDataLst>
          </p:nvPr>
        </p:nvSpPr>
        <p:spPr bwMode="auto">
          <a:xfrm>
            <a:off x="641445" y="593725"/>
            <a:ext cx="8654955" cy="7159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GB" dirty="0" smtClean="0"/>
          </a:p>
        </p:txBody>
      </p:sp>
      <p:sp>
        <p:nvSpPr>
          <p:cNvPr id="513164" name="Rectangle 140"/>
          <p:cNvSpPr>
            <a:spLocks noGrp="1" noChangeArrowheads="1"/>
          </p:cNvSpPr>
          <p:nvPr>
            <p:ph type="body" idx="1"/>
            <p:custDataLst>
              <p:tags r:id="rId9"/>
            </p:custDataLst>
          </p:nvPr>
        </p:nvSpPr>
        <p:spPr bwMode="auto">
          <a:xfrm>
            <a:off x="641444" y="1548245"/>
            <a:ext cx="8654955" cy="41292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smtClean="0"/>
              <a:t>Lorem</a:t>
            </a:r>
            <a:r>
              <a:rPr lang="en-GB" dirty="0" smtClean="0"/>
              <a:t> </a:t>
            </a:r>
            <a:r>
              <a:rPr lang="en-GB" dirty="0" err="1" smtClean="0"/>
              <a:t>ipsum</a:t>
            </a:r>
            <a:r>
              <a:rPr lang="en-GB" dirty="0" smtClean="0"/>
              <a:t> </a:t>
            </a:r>
            <a:r>
              <a:rPr lang="en-GB" dirty="0" err="1" smtClean="0"/>
              <a:t>dolor</a:t>
            </a:r>
            <a:r>
              <a:rPr lang="en-GB" dirty="0" smtClean="0"/>
              <a:t> sit</a:t>
            </a:r>
          </a:p>
          <a:p>
            <a:pPr lvl="0"/>
            <a:r>
              <a:rPr lang="nl-NL" dirty="0" smtClean="0"/>
              <a:t>Lorem ipsum dolor sit</a:t>
            </a:r>
            <a:endParaRPr lang="en-GB" dirty="0" smtClean="0"/>
          </a:p>
          <a:p>
            <a:pPr lvl="1"/>
            <a:r>
              <a:rPr lang="nl-NL" dirty="0" smtClean="0"/>
              <a:t>Click</a:t>
            </a:r>
          </a:p>
          <a:p>
            <a:pPr lvl="5"/>
            <a:r>
              <a:rPr lang="nl-NL" dirty="0" smtClean="0"/>
              <a:t>Click</a:t>
            </a:r>
          </a:p>
        </p:txBody>
      </p:sp>
      <p:sp>
        <p:nvSpPr>
          <p:cNvPr id="13" name="Date Placeholder 3"/>
          <p:cNvSpPr>
            <a:spLocks noGrp="1"/>
          </p:cNvSpPr>
          <p:nvPr>
            <p:ph type="dt" sz="half" idx="2"/>
          </p:nvPr>
        </p:nvSpPr>
        <p:spPr>
          <a:xfrm>
            <a:off x="423075" y="6374144"/>
            <a:ext cx="3650161" cy="296820"/>
          </a:xfrm>
          <a:prstGeom prst="rect">
            <a:avLst/>
          </a:prstGeom>
        </p:spPr>
        <p:txBody>
          <a:bodyPr/>
          <a:lstStyle>
            <a:lvl1pPr>
              <a:defRPr sz="1200">
                <a:solidFill>
                  <a:srgbClr val="004B8D"/>
                </a:solidFill>
              </a:defRPr>
            </a:lvl1pPr>
          </a:lstStyle>
          <a:p>
            <a:r>
              <a:rPr lang="en-GB" dirty="0" smtClean="0"/>
              <a:t>© International Baccalaureate Organization, 2012 </a:t>
            </a:r>
            <a:endParaRPr lang="en-GB" dirty="0"/>
          </a:p>
        </p:txBody>
      </p:sp>
      <p:pic>
        <p:nvPicPr>
          <p:cNvPr id="9" name="Picture 8" descr="IB Trilingual 3col Hztl.png"/>
          <p:cNvPicPr>
            <a:picLocks noChangeAspect="1"/>
          </p:cNvPicPr>
          <p:nvPr/>
        </p:nvPicPr>
        <p:blipFill>
          <a:blip r:embed="rId11" cstate="print"/>
          <a:stretch>
            <a:fillRect/>
          </a:stretch>
        </p:blipFill>
        <p:spPr>
          <a:xfrm>
            <a:off x="7800822" y="6015394"/>
            <a:ext cx="1730991" cy="480968"/>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59" r:id="rId2"/>
    <p:sldLayoutId id="2147483660" r:id="rId3"/>
    <p:sldLayoutId id="2147483665" r:id="rId4"/>
    <p:sldLayoutId id="2147483664" r:id="rId5"/>
    <p:sldLayoutId id="2147483668" r:id="rId6"/>
  </p:sldLayoutIdLst>
  <p:hf hdr="0" ftr="0"/>
  <p:txStyles>
    <p:titleStyle>
      <a:lvl1pPr algn="l" rtl="0" eaLnBrk="1" fontAlgn="base" hangingPunct="1">
        <a:spcBef>
          <a:spcPct val="0"/>
        </a:spcBef>
        <a:spcAft>
          <a:spcPct val="0"/>
        </a:spcAft>
        <a:defRPr sz="3000" b="1">
          <a:solidFill>
            <a:srgbClr val="1AB7EA"/>
          </a:solidFill>
          <a:latin typeface="Arial Black" pitchFamily="34" charset="0"/>
          <a:ea typeface="+mj-ea"/>
          <a:cs typeface="+mj-cs"/>
        </a:defRPr>
      </a:lvl1pPr>
      <a:lvl2pPr algn="l" rtl="0" eaLnBrk="1" fontAlgn="base" hangingPunct="1">
        <a:spcBef>
          <a:spcPct val="0"/>
        </a:spcBef>
        <a:spcAft>
          <a:spcPct val="0"/>
        </a:spcAft>
        <a:defRPr sz="2400" b="1">
          <a:solidFill>
            <a:schemeClr val="tx1"/>
          </a:solidFill>
          <a:latin typeface="Book Antiqua" pitchFamily="18" charset="0"/>
        </a:defRPr>
      </a:lvl2pPr>
      <a:lvl3pPr algn="l" rtl="0" eaLnBrk="1" fontAlgn="base" hangingPunct="1">
        <a:spcBef>
          <a:spcPct val="0"/>
        </a:spcBef>
        <a:spcAft>
          <a:spcPct val="0"/>
        </a:spcAft>
        <a:defRPr sz="2400" b="1">
          <a:solidFill>
            <a:schemeClr val="tx1"/>
          </a:solidFill>
          <a:latin typeface="Book Antiqua" pitchFamily="18" charset="0"/>
        </a:defRPr>
      </a:lvl3pPr>
      <a:lvl4pPr algn="l" rtl="0" eaLnBrk="1" fontAlgn="base" hangingPunct="1">
        <a:spcBef>
          <a:spcPct val="0"/>
        </a:spcBef>
        <a:spcAft>
          <a:spcPct val="0"/>
        </a:spcAft>
        <a:defRPr sz="2400" b="1">
          <a:solidFill>
            <a:schemeClr val="tx1"/>
          </a:solidFill>
          <a:latin typeface="Book Antiqua" pitchFamily="18" charset="0"/>
        </a:defRPr>
      </a:lvl4pPr>
      <a:lvl5pPr algn="l" rtl="0" eaLnBrk="1" fontAlgn="base" hangingPunct="1">
        <a:spcBef>
          <a:spcPct val="0"/>
        </a:spcBef>
        <a:spcAft>
          <a:spcPct val="0"/>
        </a:spcAft>
        <a:defRPr sz="2400" b="1">
          <a:solidFill>
            <a:schemeClr val="tx1"/>
          </a:solidFill>
          <a:latin typeface="Book Antiqua" pitchFamily="18" charset="0"/>
        </a:defRPr>
      </a:lvl5pPr>
      <a:lvl6pPr marL="457200" algn="l" rtl="0" eaLnBrk="1" fontAlgn="base" hangingPunct="1">
        <a:spcBef>
          <a:spcPct val="0"/>
        </a:spcBef>
        <a:spcAft>
          <a:spcPct val="0"/>
        </a:spcAft>
        <a:defRPr sz="2400" b="1">
          <a:solidFill>
            <a:schemeClr val="tx1"/>
          </a:solidFill>
          <a:latin typeface="Book Antiqua" pitchFamily="18" charset="0"/>
        </a:defRPr>
      </a:lvl6pPr>
      <a:lvl7pPr marL="914400" algn="l" rtl="0" eaLnBrk="1" fontAlgn="base" hangingPunct="1">
        <a:spcBef>
          <a:spcPct val="0"/>
        </a:spcBef>
        <a:spcAft>
          <a:spcPct val="0"/>
        </a:spcAft>
        <a:defRPr sz="2400" b="1">
          <a:solidFill>
            <a:schemeClr val="tx1"/>
          </a:solidFill>
          <a:latin typeface="Book Antiqua" pitchFamily="18" charset="0"/>
        </a:defRPr>
      </a:lvl7pPr>
      <a:lvl8pPr marL="1371600" algn="l" rtl="0" eaLnBrk="1" fontAlgn="base" hangingPunct="1">
        <a:spcBef>
          <a:spcPct val="0"/>
        </a:spcBef>
        <a:spcAft>
          <a:spcPct val="0"/>
        </a:spcAft>
        <a:defRPr sz="2400" b="1">
          <a:solidFill>
            <a:schemeClr val="tx1"/>
          </a:solidFill>
          <a:latin typeface="Book Antiqua" pitchFamily="18" charset="0"/>
        </a:defRPr>
      </a:lvl8pPr>
      <a:lvl9pPr marL="1828800" algn="l" rtl="0" eaLnBrk="1" fontAlgn="base" hangingPunct="1">
        <a:spcBef>
          <a:spcPct val="0"/>
        </a:spcBef>
        <a:spcAft>
          <a:spcPct val="0"/>
        </a:spcAft>
        <a:defRPr sz="2400" b="1">
          <a:solidFill>
            <a:schemeClr val="tx1"/>
          </a:solidFill>
          <a:latin typeface="Book Antiqua" pitchFamily="18" charset="0"/>
        </a:defRPr>
      </a:lvl9pPr>
    </p:titleStyle>
    <p:bodyStyle>
      <a:lvl1pPr marL="355600" indent="-355600" algn="l" rtl="0" eaLnBrk="1" fontAlgn="base" hangingPunct="1">
        <a:spcBef>
          <a:spcPts val="0"/>
        </a:spcBef>
        <a:spcAft>
          <a:spcPct val="0"/>
        </a:spcAft>
        <a:buClr>
          <a:srgbClr val="004B8D"/>
        </a:buClr>
        <a:buFont typeface="Arial" pitchFamily="34" charset="0"/>
        <a:buChar char="•"/>
        <a:defRPr sz="2600">
          <a:solidFill>
            <a:srgbClr val="004B8D"/>
          </a:solidFill>
          <a:latin typeface="+mn-lt"/>
          <a:ea typeface="+mn-ea"/>
          <a:cs typeface="+mn-cs"/>
        </a:defRPr>
      </a:lvl1pPr>
      <a:lvl2pPr marL="720000" indent="-360000" algn="l" rtl="0" eaLnBrk="1" fontAlgn="base" hangingPunct="1">
        <a:lnSpc>
          <a:spcPct val="100000"/>
        </a:lnSpc>
        <a:spcBef>
          <a:spcPts val="0"/>
        </a:spcBef>
        <a:spcAft>
          <a:spcPct val="0"/>
        </a:spcAft>
        <a:buClr>
          <a:srgbClr val="004B8D"/>
        </a:buClr>
        <a:buFont typeface="Arial" pitchFamily="34" charset="0"/>
        <a:buChar char="•"/>
        <a:defRPr lang="nl-NL" sz="2200" dirty="0" smtClean="0">
          <a:solidFill>
            <a:srgbClr val="004B8D"/>
          </a:solidFill>
          <a:latin typeface="+mn-lt"/>
        </a:defRPr>
      </a:lvl2pPr>
      <a:lvl3pPr marL="2278063" indent="11113" algn="l" rtl="0" eaLnBrk="1" fontAlgn="base" hangingPunct="1">
        <a:lnSpc>
          <a:spcPct val="90000"/>
        </a:lnSpc>
        <a:spcBef>
          <a:spcPct val="40000"/>
        </a:spcBef>
        <a:spcAft>
          <a:spcPct val="0"/>
        </a:spcAft>
        <a:buClr>
          <a:srgbClr val="0B1F65"/>
        </a:buClr>
        <a:buFont typeface="Arial" pitchFamily="34" charset="0"/>
        <a:buChar char="•"/>
        <a:defRPr sz="1600">
          <a:solidFill>
            <a:srgbClr val="004B8D"/>
          </a:solidFill>
          <a:latin typeface="Arial" pitchFamily="34" charset="0"/>
          <a:cs typeface="Arial" pitchFamily="34" charset="0"/>
        </a:defRPr>
      </a:lvl3pPr>
      <a:lvl4pPr marL="2403475" algn="l" rtl="0" eaLnBrk="1" fontAlgn="base" hangingPunct="1">
        <a:lnSpc>
          <a:spcPct val="90000"/>
        </a:lnSpc>
        <a:spcBef>
          <a:spcPct val="40000"/>
        </a:spcBef>
        <a:spcAft>
          <a:spcPct val="0"/>
        </a:spcAft>
        <a:buClr>
          <a:srgbClr val="0B1F65"/>
        </a:buClr>
        <a:defRPr sz="1600">
          <a:solidFill>
            <a:schemeClr val="tx1"/>
          </a:solidFill>
          <a:latin typeface="+mj-lt"/>
        </a:defRPr>
      </a:lvl4pPr>
      <a:lvl5pPr marL="25177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5pPr>
      <a:lvl6pPr marL="1080000" indent="-360000" algn="l" rtl="0" eaLnBrk="1" fontAlgn="base" hangingPunct="1">
        <a:lnSpc>
          <a:spcPct val="100000"/>
        </a:lnSpc>
        <a:spcBef>
          <a:spcPct val="0"/>
        </a:spcBef>
        <a:spcAft>
          <a:spcPts val="0"/>
        </a:spcAft>
        <a:buClr>
          <a:srgbClr val="004B8D"/>
        </a:buClr>
        <a:buSzPct val="100000"/>
        <a:buFont typeface="Arial" pitchFamily="34" charset="0"/>
        <a:buChar char="•"/>
        <a:defRPr lang="en-GB" sz="1800" dirty="0" smtClean="0">
          <a:solidFill>
            <a:srgbClr val="004B8D"/>
          </a:solidFill>
          <a:latin typeface="+mn-lt"/>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5.wmf"/></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GB" smtClean="0"/>
              <a:t>© International Baccalaureate Organization, 2012 </a:t>
            </a:r>
            <a:endParaRPr lang="en-GB" dirty="0"/>
          </a:p>
        </p:txBody>
      </p:sp>
      <p:pic>
        <p:nvPicPr>
          <p:cNvPr id="2050" name="Picture 2" descr="http://www.ibo.org/img/imagebank/History-artwork-45-yea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75" y="330960"/>
            <a:ext cx="9084258" cy="652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76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222421" y="239583"/>
            <a:ext cx="913164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smtClean="0">
                <a:solidFill>
                  <a:srgbClr val="1AB7EA"/>
                </a:solidFill>
              </a:rPr>
              <a:t>And… let’s further our learning…</a:t>
            </a:r>
          </a:p>
          <a:p>
            <a:pPr eaLnBrk="1" hangingPunct="1"/>
            <a:r>
              <a:rPr lang="en-US" altLang="en-US" sz="3600" dirty="0" smtClean="0">
                <a:solidFill>
                  <a:schemeClr val="bg2">
                    <a:lumMod val="60000"/>
                    <a:lumOff val="40000"/>
                  </a:schemeClr>
                </a:solidFill>
              </a:rPr>
              <a:t>Connect-Extend-Challenge</a:t>
            </a:r>
            <a:r>
              <a:rPr lang="en-US" altLang="en-US" sz="4800" dirty="0" smtClean="0">
                <a:solidFill>
                  <a:schemeClr val="accent2"/>
                </a:solidFill>
              </a:rPr>
              <a:t>  </a:t>
            </a:r>
            <a:endParaRPr lang="en-US" altLang="en-US" sz="4800" dirty="0">
              <a:solidFill>
                <a:schemeClr val="accent2"/>
              </a:solidFill>
            </a:endParaRPr>
          </a:p>
        </p:txBody>
      </p:sp>
      <p:sp>
        <p:nvSpPr>
          <p:cNvPr id="50179" name="TextBox 2"/>
          <p:cNvSpPr txBox="1">
            <a:spLocks noChangeArrowheads="1"/>
          </p:cNvSpPr>
          <p:nvPr/>
        </p:nvSpPr>
        <p:spPr bwMode="auto">
          <a:xfrm>
            <a:off x="396961" y="1714794"/>
            <a:ext cx="850265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 How are the ideas and information presented </a:t>
            </a:r>
            <a:r>
              <a:rPr lang="en-US" altLang="en-US" sz="2800" dirty="0">
                <a:solidFill>
                  <a:schemeClr val="bg2">
                    <a:lumMod val="60000"/>
                    <a:lumOff val="40000"/>
                  </a:schemeClr>
                </a:solidFill>
              </a:rPr>
              <a:t>connected</a:t>
            </a:r>
            <a:r>
              <a:rPr lang="en-US" altLang="en-US" sz="2800" dirty="0"/>
              <a:t> to what you know and</a:t>
            </a:r>
          </a:p>
          <a:p>
            <a:pPr eaLnBrk="1" hangingPunct="1"/>
            <a:r>
              <a:rPr lang="en-US" altLang="en-US" sz="2800" dirty="0"/>
              <a:t>have studied?</a:t>
            </a:r>
          </a:p>
          <a:p>
            <a:pPr eaLnBrk="1" hangingPunct="1"/>
            <a:endParaRPr lang="en-US" altLang="en-US" sz="2800" dirty="0"/>
          </a:p>
          <a:p>
            <a:pPr eaLnBrk="1" hangingPunct="1"/>
            <a:r>
              <a:rPr lang="en-US" altLang="en-US" sz="2800" dirty="0"/>
              <a:t>What new ideas </a:t>
            </a:r>
            <a:r>
              <a:rPr lang="en-US" altLang="en-US" sz="2800" dirty="0">
                <a:solidFill>
                  <a:schemeClr val="bg2">
                    <a:lumMod val="60000"/>
                    <a:lumOff val="40000"/>
                  </a:schemeClr>
                </a:solidFill>
              </a:rPr>
              <a:t>extended</a:t>
            </a:r>
            <a:r>
              <a:rPr lang="en-US" altLang="en-US" sz="2800" dirty="0"/>
              <a:t> or pushed your thinking in new directions?</a:t>
            </a:r>
          </a:p>
          <a:p>
            <a:pPr eaLnBrk="1" hangingPunct="1"/>
            <a:endParaRPr lang="en-US" altLang="en-US" sz="2800" dirty="0"/>
          </a:p>
          <a:p>
            <a:pPr eaLnBrk="1" hangingPunct="1"/>
            <a:r>
              <a:rPr lang="en-US" altLang="en-US" sz="2800" dirty="0"/>
              <a:t>What is still </a:t>
            </a:r>
            <a:r>
              <a:rPr lang="en-US" altLang="en-US" sz="2800" dirty="0">
                <a:solidFill>
                  <a:schemeClr val="bg2">
                    <a:lumMod val="60000"/>
                    <a:lumOff val="40000"/>
                  </a:schemeClr>
                </a:solidFill>
              </a:rPr>
              <a:t>challenging</a:t>
            </a:r>
            <a:r>
              <a:rPr lang="en-US" altLang="en-US" sz="2800" dirty="0"/>
              <a:t> or confusing for you? What questions, wonderings, or</a:t>
            </a:r>
          </a:p>
          <a:p>
            <a:pPr eaLnBrk="1" hangingPunct="1"/>
            <a:r>
              <a:rPr lang="en-US" altLang="en-US" sz="2800" dirty="0"/>
              <a:t>puzzles do you have?</a:t>
            </a:r>
          </a:p>
        </p:txBody>
      </p:sp>
    </p:spTree>
    <p:extLst>
      <p:ext uri="{BB962C8B-B14F-4D97-AF65-F5344CB8AC3E}">
        <p14:creationId xmlns:p14="http://schemas.microsoft.com/office/powerpoint/2010/main" val="186241024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3"/>
          <p:cNvSpPr txBox="1">
            <a:spLocks noChangeArrowheads="1"/>
          </p:cNvSpPr>
          <p:nvPr/>
        </p:nvSpPr>
        <p:spPr bwMode="auto">
          <a:xfrm>
            <a:off x="5283200" y="1295400"/>
            <a:ext cx="43837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400">
                <a:latin typeface="Comic Sans MS" pitchFamily="66" charset="0"/>
                <a:cs typeface="Arial" charset="0"/>
              </a:rPr>
              <a:t>The PYP structures its curriculum model using three interrelated questions.</a:t>
            </a:r>
            <a:r>
              <a:rPr lang="en-US" altLang="en-US">
                <a:latin typeface="Comic Sans MS" pitchFamily="66" charset="0"/>
                <a:cs typeface="Arial" charset="0"/>
              </a:rPr>
              <a:t> </a:t>
            </a:r>
          </a:p>
          <a:p>
            <a:pPr algn="ctr" eaLnBrk="1" hangingPunct="1"/>
            <a:endParaRPr lang="en-US" altLang="en-US">
              <a:latin typeface="Comic Sans MS" pitchFamily="66" charset="0"/>
              <a:cs typeface="Arial" charset="0"/>
            </a:endParaRPr>
          </a:p>
          <a:p>
            <a:pPr algn="ctr" eaLnBrk="1" hangingPunct="1"/>
            <a:r>
              <a:rPr lang="en-US" altLang="en-US" sz="1600" b="1" u="sng">
                <a:latin typeface="Comic Sans MS" pitchFamily="66" charset="0"/>
                <a:cs typeface="Arial" charset="0"/>
              </a:rPr>
              <a:t>What do we want to learn?</a:t>
            </a:r>
            <a:r>
              <a:rPr lang="en-US" altLang="en-US" sz="1600" b="1">
                <a:latin typeface="Comic Sans MS" pitchFamily="66" charset="0"/>
                <a:cs typeface="Arial" charset="0"/>
              </a:rPr>
              <a:t> </a:t>
            </a:r>
          </a:p>
          <a:p>
            <a:pPr algn="ctr" eaLnBrk="1" hangingPunct="1"/>
            <a:r>
              <a:rPr lang="en-US" altLang="en-US" b="1">
                <a:solidFill>
                  <a:schemeClr val="tx2"/>
                </a:solidFill>
                <a:latin typeface="Comic Sans MS" pitchFamily="66" charset="0"/>
                <a:cs typeface="Arial" charset="0"/>
              </a:rPr>
              <a:t>The written curriculum</a:t>
            </a:r>
          </a:p>
          <a:p>
            <a:pPr algn="ctr" eaLnBrk="1" hangingPunct="1"/>
            <a:r>
              <a:rPr lang="en-US" altLang="en-US" sz="1600">
                <a:latin typeface="Comic Sans MS" pitchFamily="66" charset="0"/>
                <a:cs typeface="Arial" charset="0"/>
              </a:rPr>
              <a:t>the identification of a framework of what’s worth knowing</a:t>
            </a:r>
          </a:p>
          <a:p>
            <a:pPr algn="ctr" eaLnBrk="1" hangingPunct="1"/>
            <a:endParaRPr lang="en-US" altLang="en-US" sz="1600">
              <a:latin typeface="Comic Sans MS" pitchFamily="66" charset="0"/>
              <a:cs typeface="Arial" charset="0"/>
            </a:endParaRPr>
          </a:p>
          <a:p>
            <a:pPr algn="ctr" eaLnBrk="1" hangingPunct="1"/>
            <a:r>
              <a:rPr lang="en-US" altLang="en-US" sz="1600" b="1" u="sng">
                <a:latin typeface="Comic Sans MS" pitchFamily="66" charset="0"/>
                <a:cs typeface="Arial" charset="0"/>
              </a:rPr>
              <a:t>How best will we learn?</a:t>
            </a:r>
            <a:r>
              <a:rPr lang="en-US" altLang="en-US" sz="1600" b="1">
                <a:latin typeface="Comic Sans MS" pitchFamily="66" charset="0"/>
                <a:cs typeface="Arial" charset="0"/>
              </a:rPr>
              <a:t> </a:t>
            </a:r>
          </a:p>
          <a:p>
            <a:pPr algn="ctr" eaLnBrk="1" hangingPunct="1"/>
            <a:r>
              <a:rPr lang="en-US" altLang="en-US" b="1">
                <a:solidFill>
                  <a:schemeClr val="tx2"/>
                </a:solidFill>
                <a:latin typeface="Comic Sans MS" pitchFamily="66" charset="0"/>
                <a:cs typeface="Arial" charset="0"/>
              </a:rPr>
              <a:t>The taught curriculum</a:t>
            </a:r>
          </a:p>
          <a:p>
            <a:pPr algn="ctr" eaLnBrk="1" hangingPunct="1"/>
            <a:r>
              <a:rPr lang="en-US" altLang="en-US" sz="1600">
                <a:latin typeface="Comic Sans MS" pitchFamily="66" charset="0"/>
                <a:cs typeface="Arial" charset="0"/>
              </a:rPr>
              <a:t>the theory and application of good classroom practice</a:t>
            </a:r>
          </a:p>
          <a:p>
            <a:pPr algn="ctr" eaLnBrk="1" hangingPunct="1"/>
            <a:endParaRPr lang="en-US" altLang="en-US" sz="1600" b="1">
              <a:latin typeface="Comic Sans MS" pitchFamily="66" charset="0"/>
              <a:cs typeface="Arial" charset="0"/>
            </a:endParaRPr>
          </a:p>
          <a:p>
            <a:pPr algn="ctr" eaLnBrk="1" hangingPunct="1"/>
            <a:r>
              <a:rPr lang="en-US" altLang="en-US" sz="1600" b="1" u="sng">
                <a:latin typeface="Comic Sans MS" pitchFamily="66" charset="0"/>
                <a:cs typeface="Arial" charset="0"/>
              </a:rPr>
              <a:t>How will we know what we have learned?</a:t>
            </a:r>
          </a:p>
          <a:p>
            <a:pPr algn="ctr" eaLnBrk="1" hangingPunct="1"/>
            <a:r>
              <a:rPr lang="en-US" altLang="en-US" b="1">
                <a:solidFill>
                  <a:schemeClr val="tx2"/>
                </a:solidFill>
                <a:latin typeface="Comic Sans MS" pitchFamily="66" charset="0"/>
                <a:cs typeface="Arial" charset="0"/>
              </a:rPr>
              <a:t>The assessed curriculum</a:t>
            </a:r>
          </a:p>
          <a:p>
            <a:pPr algn="ctr" eaLnBrk="1" hangingPunct="1"/>
            <a:r>
              <a:rPr lang="en-US" altLang="en-US" sz="1600">
                <a:latin typeface="Comic Sans MS" pitchFamily="66" charset="0"/>
                <a:cs typeface="Arial" charset="0"/>
              </a:rPr>
              <a:t>the theory and application of effective assessment</a:t>
            </a:r>
          </a:p>
          <a:p>
            <a:pPr algn="ctr" eaLnBrk="1" hangingPunct="1"/>
            <a:endParaRPr lang="en-US" altLang="en-US" sz="1600">
              <a:latin typeface="Comic Sans MS" pitchFamily="66" charset="0"/>
              <a:cs typeface="Arial" charset="0"/>
            </a:endParaRPr>
          </a:p>
          <a:p>
            <a:pPr algn="r" eaLnBrk="1" hangingPunct="1"/>
            <a:r>
              <a:rPr lang="en-US" altLang="en-US" sz="1400">
                <a:solidFill>
                  <a:schemeClr val="tx2"/>
                </a:solidFill>
                <a:latin typeface="Comic Sans MS" pitchFamily="66" charset="0"/>
                <a:cs typeface="Arial" charset="0"/>
              </a:rPr>
              <a:t>From: MTPYPH p 9</a:t>
            </a:r>
          </a:p>
        </p:txBody>
      </p:sp>
      <p:pic>
        <p:nvPicPr>
          <p:cNvPr id="34819" name="Picture 15"/>
          <p:cNvPicPr>
            <a:picLocks noChangeAspect="1" noChangeArrowheads="1"/>
          </p:cNvPicPr>
          <p:nvPr/>
        </p:nvPicPr>
        <p:blipFill>
          <a:blip r:embed="rId3">
            <a:extLst>
              <a:ext uri="{28A0092B-C50C-407E-A947-70E740481C1C}">
                <a14:useLocalDpi xmlns:a14="http://schemas.microsoft.com/office/drawing/2010/main" val="0"/>
              </a:ext>
            </a:extLst>
          </a:blip>
          <a:srcRect l="8417"/>
          <a:stretch>
            <a:fillRect/>
          </a:stretch>
        </p:blipFill>
        <p:spPr bwMode="auto">
          <a:xfrm>
            <a:off x="325042" y="1524000"/>
            <a:ext cx="5064786"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330200" y="685800"/>
            <a:ext cx="891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500" b="1">
                <a:solidFill>
                  <a:schemeClr val="tx2"/>
                </a:solidFill>
              </a:rPr>
              <a:t>The PYP Curriculum Model</a:t>
            </a:r>
            <a:br>
              <a:rPr lang="en-US" altLang="en-US" sz="3500" b="1">
                <a:solidFill>
                  <a:schemeClr val="tx2"/>
                </a:solidFill>
              </a:rPr>
            </a:br>
            <a:endParaRPr lang="en-US" altLang="en-US" sz="3500" b="1">
              <a:solidFill>
                <a:schemeClr val="tx2"/>
              </a:solidFill>
            </a:endParaRPr>
          </a:p>
        </p:txBody>
      </p:sp>
    </p:spTree>
    <p:extLst>
      <p:ext uri="{BB962C8B-B14F-4D97-AF65-F5344CB8AC3E}">
        <p14:creationId xmlns:p14="http://schemas.microsoft.com/office/powerpoint/2010/main" val="295834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4"/>
          <p:cNvGrpSpPr>
            <a:grpSpLocks/>
          </p:cNvGrpSpPr>
          <p:nvPr/>
        </p:nvGrpSpPr>
        <p:grpSpPr bwMode="auto">
          <a:xfrm>
            <a:off x="495300" y="533400"/>
            <a:ext cx="8667750" cy="6218330"/>
            <a:chOff x="288" y="240"/>
            <a:chExt cx="5184" cy="4100"/>
          </a:xfrm>
        </p:grpSpPr>
        <p:sp>
          <p:nvSpPr>
            <p:cNvPr id="39939" name="WordArt 5"/>
            <p:cNvSpPr>
              <a:spLocks noChangeArrowheads="1" noChangeShapeType="1" noTextEdit="1"/>
            </p:cNvSpPr>
            <p:nvPr/>
          </p:nvSpPr>
          <p:spPr bwMode="auto">
            <a:xfrm>
              <a:off x="624" y="240"/>
              <a:ext cx="4848" cy="552"/>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miter lim="800000"/>
                    <a:headEnd/>
                    <a:tailEnd/>
                  </a:ln>
                  <a:solidFill>
                    <a:srgbClr val="0066CC"/>
                  </a:solidFill>
                  <a:effectLst>
                    <a:outerShdw dist="35921" dir="2700000" algn="ctr" rotWithShape="0">
                      <a:srgbClr val="990000">
                        <a:alpha val="74997"/>
                      </a:srgbClr>
                    </a:outerShdw>
                  </a:effectLst>
                  <a:latin typeface="Impact"/>
                </a:rPr>
                <a:t>Traditional Classroom Methodology </a:t>
              </a:r>
            </a:p>
          </p:txBody>
        </p:sp>
        <p:sp>
          <p:nvSpPr>
            <p:cNvPr id="39940" name="Text Box 6"/>
            <p:cNvSpPr txBox="1">
              <a:spLocks noChangeArrowheads="1"/>
            </p:cNvSpPr>
            <p:nvPr/>
          </p:nvSpPr>
          <p:spPr bwMode="auto">
            <a:xfrm>
              <a:off x="576" y="3312"/>
              <a:ext cx="4848"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a:latin typeface="Arial Narrow" pitchFamily="-108" charset="0"/>
                </a:rPr>
                <a:t>     Teacher                                       Students</a:t>
              </a:r>
              <a:endParaRPr lang="en-AU" altLang="en-US" sz="3200" b="1">
                <a:latin typeface="Arial Narrow" pitchFamily="-108" charset="0"/>
              </a:endParaRPr>
            </a:p>
          </p:txBody>
        </p:sp>
        <p:pic>
          <p:nvPicPr>
            <p:cNvPr id="39941" name="Picture 7"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 y="1776"/>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8"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 y="3120"/>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9"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 y="1104"/>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0"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 y="2448"/>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1"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8" y="2832"/>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2"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8" y="2112"/>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3"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8" y="1440"/>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4"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 y="3168"/>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5"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 y="2448"/>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16"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 y="1776"/>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17"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 y="1104"/>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2" name="Line 18"/>
            <p:cNvSpPr>
              <a:spLocks noChangeShapeType="1"/>
            </p:cNvSpPr>
            <p:nvPr/>
          </p:nvSpPr>
          <p:spPr bwMode="auto">
            <a:xfrm flipV="1">
              <a:off x="2208" y="1392"/>
              <a:ext cx="1104" cy="480"/>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953" name="Line 19"/>
            <p:cNvSpPr>
              <a:spLocks noChangeShapeType="1"/>
            </p:cNvSpPr>
            <p:nvPr/>
          </p:nvSpPr>
          <p:spPr bwMode="auto">
            <a:xfrm flipV="1">
              <a:off x="2208" y="1392"/>
              <a:ext cx="2496" cy="624"/>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954" name="Line 20"/>
            <p:cNvSpPr>
              <a:spLocks noChangeShapeType="1"/>
            </p:cNvSpPr>
            <p:nvPr/>
          </p:nvSpPr>
          <p:spPr bwMode="auto">
            <a:xfrm flipV="1">
              <a:off x="2208" y="1872"/>
              <a:ext cx="1968" cy="288"/>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955" name="Line 21"/>
            <p:cNvSpPr>
              <a:spLocks noChangeShapeType="1"/>
            </p:cNvSpPr>
            <p:nvPr/>
          </p:nvSpPr>
          <p:spPr bwMode="auto">
            <a:xfrm>
              <a:off x="2208" y="2352"/>
              <a:ext cx="2544" cy="144"/>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956" name="Line 22"/>
            <p:cNvSpPr>
              <a:spLocks noChangeShapeType="1"/>
            </p:cNvSpPr>
            <p:nvPr/>
          </p:nvSpPr>
          <p:spPr bwMode="auto">
            <a:xfrm>
              <a:off x="2208" y="2640"/>
              <a:ext cx="1776" cy="384"/>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957" name="Line 23"/>
            <p:cNvSpPr>
              <a:spLocks noChangeShapeType="1"/>
            </p:cNvSpPr>
            <p:nvPr/>
          </p:nvSpPr>
          <p:spPr bwMode="auto">
            <a:xfrm>
              <a:off x="2208" y="2496"/>
              <a:ext cx="1056" cy="192"/>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958" name="Line 24"/>
            <p:cNvSpPr>
              <a:spLocks noChangeShapeType="1"/>
            </p:cNvSpPr>
            <p:nvPr/>
          </p:nvSpPr>
          <p:spPr bwMode="auto">
            <a:xfrm>
              <a:off x="2208" y="2736"/>
              <a:ext cx="1056" cy="672"/>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39959" name="Picture 25" descr="menu_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632"/>
              <a:ext cx="1632"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0" name="Rectangle 26"/>
            <p:cNvSpPr>
              <a:spLocks noChangeArrowheads="1"/>
            </p:cNvSpPr>
            <p:nvPr/>
          </p:nvSpPr>
          <p:spPr bwMode="auto">
            <a:xfrm>
              <a:off x="288" y="3792"/>
              <a:ext cx="4944"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solidFill>
                    <a:schemeClr val="bg2"/>
                  </a:solidFill>
                  <a:latin typeface="Calibri" pitchFamily="-108" charset="0"/>
                </a:rPr>
                <a:t>Enduring Understanding:</a:t>
              </a:r>
            </a:p>
            <a:p>
              <a:pPr eaLnBrk="1" hangingPunct="1">
                <a:spcBef>
                  <a:spcPct val="50000"/>
                </a:spcBef>
              </a:pPr>
              <a:r>
                <a:rPr lang="en-US" altLang="zh-CN">
                  <a:solidFill>
                    <a:schemeClr val="bg2"/>
                  </a:solidFill>
                  <a:latin typeface="Calibri" pitchFamily="-108" charset="0"/>
                  <a:ea typeface="SimSun" pitchFamily="2" charset="-122"/>
                </a:rPr>
                <a:t>At the heart of the curriculum cycle is the learner constructing meaning.</a:t>
              </a:r>
            </a:p>
            <a:p>
              <a:pPr eaLnBrk="1" hangingPunct="1">
                <a:spcBef>
                  <a:spcPct val="50000"/>
                </a:spcBef>
              </a:pPr>
              <a:endParaRPr lang="en-US" altLang="en-US">
                <a:solidFill>
                  <a:schemeClr val="bg2"/>
                </a:solidFill>
                <a:latin typeface="Calibri" pitchFamily="-108" charset="0"/>
              </a:endParaRPr>
            </a:p>
          </p:txBody>
        </p:sp>
      </p:grpSp>
    </p:spTree>
    <p:extLst>
      <p:ext uri="{BB962C8B-B14F-4D97-AF65-F5344CB8AC3E}">
        <p14:creationId xmlns:p14="http://schemas.microsoft.com/office/powerpoint/2010/main" val="47895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4"/>
          <p:cNvGrpSpPr>
            <a:grpSpLocks/>
          </p:cNvGrpSpPr>
          <p:nvPr/>
        </p:nvGrpSpPr>
        <p:grpSpPr bwMode="auto">
          <a:xfrm>
            <a:off x="577850" y="685801"/>
            <a:ext cx="8832850" cy="6088063"/>
            <a:chOff x="336" y="432"/>
            <a:chExt cx="5136" cy="3835"/>
          </a:xfrm>
        </p:grpSpPr>
        <p:sp>
          <p:nvSpPr>
            <p:cNvPr id="40963" name="WordArt 5"/>
            <p:cNvSpPr>
              <a:spLocks noChangeArrowheads="1" noChangeShapeType="1" noTextEdit="1"/>
            </p:cNvSpPr>
            <p:nvPr/>
          </p:nvSpPr>
          <p:spPr bwMode="auto">
            <a:xfrm>
              <a:off x="672" y="432"/>
              <a:ext cx="4800" cy="336"/>
            </a:xfrm>
            <a:prstGeom prst="rect">
              <a:avLst/>
            </a:prstGeom>
          </p:spPr>
          <p:txBody>
            <a:bodyPr wrap="none" fromWordArt="1">
              <a:prstTxWarp prst="textPlain">
                <a:avLst>
                  <a:gd name="adj" fmla="val 49667"/>
                </a:avLst>
              </a:prstTxWarp>
            </a:bodyPr>
            <a:lstStyle/>
            <a:p>
              <a:pPr algn="ctr"/>
              <a:r>
                <a:rPr lang="en-US" sz="3600" kern="10">
                  <a:ln w="19050">
                    <a:solidFill>
                      <a:srgbClr val="99CCFF"/>
                    </a:solidFill>
                    <a:miter lim="800000"/>
                    <a:headEnd/>
                    <a:tailEnd/>
                  </a:ln>
                  <a:solidFill>
                    <a:srgbClr val="0066CC"/>
                  </a:solidFill>
                  <a:effectLst>
                    <a:outerShdw dist="35921" dir="2700000" algn="ctr" rotWithShape="0">
                      <a:srgbClr val="990000">
                        <a:alpha val="74997"/>
                      </a:srgbClr>
                    </a:outerShdw>
                  </a:effectLst>
                  <a:latin typeface="Impact"/>
                </a:rPr>
                <a:t>Constructivist Theory / Methodologies </a:t>
              </a:r>
            </a:p>
          </p:txBody>
        </p:sp>
        <p:sp>
          <p:nvSpPr>
            <p:cNvPr id="40964" name="Line 6"/>
            <p:cNvSpPr>
              <a:spLocks noChangeShapeType="1"/>
            </p:cNvSpPr>
            <p:nvPr/>
          </p:nvSpPr>
          <p:spPr bwMode="auto">
            <a:xfrm>
              <a:off x="1440" y="2064"/>
              <a:ext cx="384" cy="672"/>
            </a:xfrm>
            <a:prstGeom prst="line">
              <a:avLst/>
            </a:prstGeom>
            <a:noFill/>
            <a:ln w="38100">
              <a:solidFill>
                <a:schemeClr val="folHlink"/>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0965" name="Line 7"/>
            <p:cNvSpPr>
              <a:spLocks noChangeShapeType="1"/>
            </p:cNvSpPr>
            <p:nvPr/>
          </p:nvSpPr>
          <p:spPr bwMode="auto">
            <a:xfrm>
              <a:off x="1248" y="2544"/>
              <a:ext cx="576" cy="768"/>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66" name="Line 8"/>
            <p:cNvSpPr>
              <a:spLocks noChangeShapeType="1"/>
            </p:cNvSpPr>
            <p:nvPr/>
          </p:nvSpPr>
          <p:spPr bwMode="auto">
            <a:xfrm>
              <a:off x="1440" y="1296"/>
              <a:ext cx="384" cy="672"/>
            </a:xfrm>
            <a:prstGeom prst="line">
              <a:avLst/>
            </a:prstGeom>
            <a:noFill/>
            <a:ln w="38100">
              <a:solidFill>
                <a:schemeClr val="folHlink"/>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67" name="Line 9"/>
            <p:cNvSpPr>
              <a:spLocks noChangeShapeType="1"/>
            </p:cNvSpPr>
            <p:nvPr/>
          </p:nvSpPr>
          <p:spPr bwMode="auto">
            <a:xfrm flipH="1">
              <a:off x="1248" y="1296"/>
              <a:ext cx="528" cy="576"/>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40968" name="Group 10"/>
            <p:cNvGrpSpPr>
              <a:grpSpLocks/>
            </p:cNvGrpSpPr>
            <p:nvPr/>
          </p:nvGrpSpPr>
          <p:grpSpPr bwMode="auto">
            <a:xfrm>
              <a:off x="816" y="960"/>
              <a:ext cx="4439" cy="2596"/>
              <a:chOff x="816" y="960"/>
              <a:chExt cx="4439" cy="2596"/>
            </a:xfrm>
          </p:grpSpPr>
          <p:pic>
            <p:nvPicPr>
              <p:cNvPr id="40970" name="Picture 11"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 y="1152"/>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2"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 y="2784"/>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3"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8" y="960"/>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4"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 y="2016"/>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Line 15"/>
              <p:cNvSpPr>
                <a:spLocks noChangeShapeType="1"/>
              </p:cNvSpPr>
              <p:nvPr/>
            </p:nvSpPr>
            <p:spPr bwMode="auto">
              <a:xfrm flipV="1">
                <a:off x="2496" y="1296"/>
                <a:ext cx="1104" cy="480"/>
              </a:xfrm>
              <a:prstGeom prst="line">
                <a:avLst/>
              </a:prstGeom>
              <a:noFill/>
              <a:ln w="38100">
                <a:solidFill>
                  <a:schemeClr val="folHlink"/>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75" name="Line 16"/>
              <p:cNvSpPr>
                <a:spLocks noChangeShapeType="1"/>
              </p:cNvSpPr>
              <p:nvPr/>
            </p:nvSpPr>
            <p:spPr bwMode="auto">
              <a:xfrm flipV="1">
                <a:off x="3360" y="1392"/>
                <a:ext cx="1344" cy="240"/>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76" name="Line 17"/>
              <p:cNvSpPr>
                <a:spLocks noChangeShapeType="1"/>
              </p:cNvSpPr>
              <p:nvPr/>
            </p:nvSpPr>
            <p:spPr bwMode="auto">
              <a:xfrm flipV="1">
                <a:off x="2496" y="1104"/>
                <a:ext cx="1056" cy="0"/>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77" name="Line 18"/>
              <p:cNvSpPr>
                <a:spLocks noChangeShapeType="1"/>
              </p:cNvSpPr>
              <p:nvPr/>
            </p:nvSpPr>
            <p:spPr bwMode="auto">
              <a:xfrm>
                <a:off x="3408" y="2304"/>
                <a:ext cx="1344" cy="192"/>
              </a:xfrm>
              <a:prstGeom prst="line">
                <a:avLst/>
              </a:prstGeom>
              <a:noFill/>
              <a:ln w="38100">
                <a:solidFill>
                  <a:schemeClr val="folHlink"/>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78" name="Line 19"/>
              <p:cNvSpPr>
                <a:spLocks noChangeShapeType="1"/>
              </p:cNvSpPr>
              <p:nvPr/>
            </p:nvSpPr>
            <p:spPr bwMode="auto">
              <a:xfrm>
                <a:off x="1488" y="2928"/>
                <a:ext cx="1152" cy="144"/>
              </a:xfrm>
              <a:prstGeom prst="line">
                <a:avLst/>
              </a:prstGeom>
              <a:noFill/>
              <a:ln w="38100">
                <a:solidFill>
                  <a:schemeClr val="folHlink"/>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79" name="Line 20"/>
              <p:cNvSpPr>
                <a:spLocks noChangeShapeType="1"/>
              </p:cNvSpPr>
              <p:nvPr/>
            </p:nvSpPr>
            <p:spPr bwMode="auto">
              <a:xfrm flipV="1">
                <a:off x="1152" y="2640"/>
                <a:ext cx="1584" cy="720"/>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40980" name="Picture 21" descr="lob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 y="2064"/>
                <a:ext cx="57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1" name="Line 22"/>
              <p:cNvSpPr>
                <a:spLocks noChangeShapeType="1"/>
              </p:cNvSpPr>
              <p:nvPr/>
            </p:nvSpPr>
            <p:spPr bwMode="auto">
              <a:xfrm>
                <a:off x="1440" y="2256"/>
                <a:ext cx="1200" cy="0"/>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82" name="Line 23"/>
              <p:cNvSpPr>
                <a:spLocks noChangeShapeType="1"/>
              </p:cNvSpPr>
              <p:nvPr/>
            </p:nvSpPr>
            <p:spPr bwMode="auto">
              <a:xfrm flipV="1">
                <a:off x="2544" y="1920"/>
                <a:ext cx="480" cy="672"/>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83" name="Line 24"/>
              <p:cNvSpPr>
                <a:spLocks noChangeShapeType="1"/>
              </p:cNvSpPr>
              <p:nvPr/>
            </p:nvSpPr>
            <p:spPr bwMode="auto">
              <a:xfrm flipH="1">
                <a:off x="3408" y="3024"/>
                <a:ext cx="1200" cy="0"/>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84" name="Line 25"/>
              <p:cNvSpPr>
                <a:spLocks noChangeShapeType="1"/>
              </p:cNvSpPr>
              <p:nvPr/>
            </p:nvSpPr>
            <p:spPr bwMode="auto">
              <a:xfrm flipH="1">
                <a:off x="4224" y="1584"/>
                <a:ext cx="336" cy="1152"/>
              </a:xfrm>
              <a:prstGeom prst="line">
                <a:avLst/>
              </a:prstGeom>
              <a:noFill/>
              <a:ln w="3810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40985" name="Picture 26" descr="bd0519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 y="1200"/>
                <a:ext cx="599"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27" descr="hm003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 y="1920"/>
                <a:ext cx="51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28" descr="bd1080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2" y="1728"/>
                <a:ext cx="528"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8" name="Picture 29" descr="bd1080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8" y="1728"/>
                <a:ext cx="528"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9" name="Picture 30" descr="bd1080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2" y="3072"/>
                <a:ext cx="528"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0" name="Picture 31" descr="bd1080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6" y="1200"/>
                <a:ext cx="528"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1" name="Picture 32" descr="bd0519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 y="2400"/>
                <a:ext cx="599"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33" descr="bd0519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832"/>
                <a:ext cx="599"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3" name="Picture 34" descr="hm003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2" y="1008"/>
                <a:ext cx="51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35" descr="menu_br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2" y="2436"/>
                <a:ext cx="519"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36" descr="menu_br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3120"/>
                <a:ext cx="519"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6" name="Picture 37" descr="hm003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 y="2832"/>
                <a:ext cx="51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9" name="Rectangle 38"/>
            <p:cNvSpPr>
              <a:spLocks noChangeArrowheads="1"/>
            </p:cNvSpPr>
            <p:nvPr/>
          </p:nvSpPr>
          <p:spPr bwMode="auto">
            <a:xfrm>
              <a:off x="336" y="3744"/>
              <a:ext cx="494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solidFill>
                    <a:srgbClr val="6600CC"/>
                  </a:solidFill>
                  <a:latin typeface="Calibri" pitchFamily="-108" charset="0"/>
                </a:rPr>
                <a:t>Enduring Understanding:</a:t>
              </a:r>
            </a:p>
            <a:p>
              <a:pPr eaLnBrk="1" hangingPunct="1">
                <a:spcBef>
                  <a:spcPct val="50000"/>
                </a:spcBef>
              </a:pPr>
              <a:r>
                <a:rPr lang="en-US" altLang="zh-CN">
                  <a:solidFill>
                    <a:srgbClr val="6600CC"/>
                  </a:solidFill>
                  <a:latin typeface="Calibri" pitchFamily="-108" charset="0"/>
                  <a:ea typeface="SimSun" pitchFamily="2" charset="-122"/>
                </a:rPr>
                <a:t>At the heart of the curriculum cycle is the learner constructing meaning.</a:t>
              </a:r>
            </a:p>
            <a:p>
              <a:pPr eaLnBrk="1" hangingPunct="1">
                <a:spcBef>
                  <a:spcPct val="50000"/>
                </a:spcBef>
              </a:pPr>
              <a:endParaRPr lang="en-US" altLang="en-US">
                <a:solidFill>
                  <a:srgbClr val="6600CC"/>
                </a:solidFill>
                <a:latin typeface="Calibri" pitchFamily="-108" charset="0"/>
              </a:endParaRPr>
            </a:p>
          </p:txBody>
        </p:sp>
      </p:grpSp>
    </p:spTree>
    <p:extLst>
      <p:ext uri="{BB962C8B-B14F-4D97-AF65-F5344CB8AC3E}">
        <p14:creationId xmlns:p14="http://schemas.microsoft.com/office/powerpoint/2010/main" val="155313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233892" y="6553201"/>
            <a:ext cx="8563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a:solidFill>
                  <a:srgbClr val="003399"/>
                </a:solidFill>
                <a:latin typeface="Trebuchet MS" pitchFamily="34" charset="0"/>
                <a:ea typeface="ＭＳ Ｐゴシック" pitchFamily="34" charset="-128"/>
              </a:rPr>
              <a:t>© IBO 2003</a:t>
            </a:r>
          </a:p>
        </p:txBody>
      </p:sp>
      <p:sp>
        <p:nvSpPr>
          <p:cNvPr id="38915" name="Rectangle 2"/>
          <p:cNvSpPr>
            <a:spLocks noGrp="1" noChangeArrowheads="1"/>
          </p:cNvSpPr>
          <p:nvPr>
            <p:ph type="title" idx="4294967295"/>
          </p:nvPr>
        </p:nvSpPr>
        <p:spPr>
          <a:xfrm>
            <a:off x="0" y="381000"/>
            <a:ext cx="6002073" cy="1009650"/>
          </a:xfrm>
        </p:spPr>
        <p:txBody>
          <a:bodyPr anchor="ctr"/>
          <a:lstStyle/>
          <a:p>
            <a:pPr algn="ctr" eaLnBrk="1" hangingPunct="1"/>
            <a:r>
              <a:rPr lang="en-US" altLang="en-US" sz="4900" i="1" smtClean="0">
                <a:solidFill>
                  <a:schemeClr val="folHlink"/>
                </a:solidFill>
              </a:rPr>
              <a:t>The PYP Curriculum Model</a:t>
            </a:r>
            <a:r>
              <a:rPr lang="en-US" altLang="en-US" sz="4900" i="1" smtClean="0">
                <a:solidFill>
                  <a:schemeClr val="hlink"/>
                </a:solidFill>
              </a:rPr>
              <a:t/>
            </a:r>
            <a:br>
              <a:rPr lang="en-US" altLang="en-US" sz="4900" i="1" smtClean="0">
                <a:solidFill>
                  <a:schemeClr val="hlink"/>
                </a:solidFill>
              </a:rPr>
            </a:br>
            <a:endParaRPr lang="en-US" altLang="en-US" sz="2800" i="1" smtClean="0">
              <a:solidFill>
                <a:schemeClr val="tx1"/>
              </a:solidFill>
            </a:endParaRPr>
          </a:p>
        </p:txBody>
      </p:sp>
      <p:grpSp>
        <p:nvGrpSpPr>
          <p:cNvPr id="43012" name="Group 7"/>
          <p:cNvGrpSpPr>
            <a:grpSpLocks/>
          </p:cNvGrpSpPr>
          <p:nvPr/>
        </p:nvGrpSpPr>
        <p:grpSpPr bwMode="auto">
          <a:xfrm>
            <a:off x="0" y="1466850"/>
            <a:ext cx="6191250" cy="5391150"/>
            <a:chOff x="1066800" y="228600"/>
            <a:chExt cx="7239000" cy="6248400"/>
          </a:xfrm>
        </p:grpSpPr>
        <p:sp>
          <p:nvSpPr>
            <p:cNvPr id="43014" name="Oval 4"/>
            <p:cNvSpPr>
              <a:spLocks noChangeArrowheads="1"/>
            </p:cNvSpPr>
            <p:nvPr/>
          </p:nvSpPr>
          <p:spPr bwMode="auto">
            <a:xfrm>
              <a:off x="3276600" y="2209800"/>
              <a:ext cx="2819400" cy="2438400"/>
            </a:xfrm>
            <a:prstGeom prst="ellipse">
              <a:avLst/>
            </a:prstGeom>
            <a:solidFill>
              <a:schemeClr val="tx1"/>
            </a:solidFill>
            <a:ln w="38100">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sz="2400">
                <a:ea typeface="ＭＳ Ｐゴシック" pitchFamily="34" charset="-128"/>
              </a:endParaRPr>
            </a:p>
          </p:txBody>
        </p:sp>
        <p:sp>
          <p:nvSpPr>
            <p:cNvPr id="43015" name="Oval 5"/>
            <p:cNvSpPr>
              <a:spLocks noChangeArrowheads="1"/>
            </p:cNvSpPr>
            <p:nvPr/>
          </p:nvSpPr>
          <p:spPr bwMode="auto">
            <a:xfrm>
              <a:off x="1066800" y="228600"/>
              <a:ext cx="7239000" cy="6248400"/>
            </a:xfrm>
            <a:prstGeom prst="ellipse">
              <a:avLst/>
            </a:prstGeom>
            <a:solidFill>
              <a:schemeClr val="tx1"/>
            </a:solidFill>
            <a:ln w="38100">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sz="2400">
                <a:ea typeface="ＭＳ Ｐゴシック" pitchFamily="34" charset="-128"/>
              </a:endParaRPr>
            </a:p>
          </p:txBody>
        </p:sp>
        <p:sp>
          <p:nvSpPr>
            <p:cNvPr id="43016" name="Text Box 6"/>
            <p:cNvSpPr txBox="1">
              <a:spLocks noChangeArrowheads="1"/>
            </p:cNvSpPr>
            <p:nvPr/>
          </p:nvSpPr>
          <p:spPr bwMode="auto">
            <a:xfrm>
              <a:off x="3509963" y="2591069"/>
              <a:ext cx="2443162" cy="151978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b="1" i="1">
                  <a:solidFill>
                    <a:srgbClr val="292900"/>
                  </a:solidFill>
                  <a:latin typeface="Arial Rounded MT Bold" pitchFamily="34" charset="0"/>
                  <a:ea typeface="ＭＳ Ｐゴシック" pitchFamily="34" charset="-128"/>
                </a:rPr>
                <a:t>Learners</a:t>
              </a:r>
            </a:p>
            <a:p>
              <a:pPr algn="ctr" eaLnBrk="1" hangingPunct="1">
                <a:spcBef>
                  <a:spcPct val="50000"/>
                </a:spcBef>
              </a:pPr>
              <a:r>
                <a:rPr lang="en-US" altLang="en-US" sz="2000" b="1" i="1">
                  <a:solidFill>
                    <a:srgbClr val="292900"/>
                  </a:solidFill>
                  <a:latin typeface="Arial Rounded MT Bold" pitchFamily="34" charset="0"/>
                  <a:ea typeface="ＭＳ Ｐゴシック" pitchFamily="34" charset="-128"/>
                </a:rPr>
                <a:t>Constructing</a:t>
              </a:r>
            </a:p>
            <a:p>
              <a:pPr algn="ctr" eaLnBrk="1" hangingPunct="1">
                <a:spcBef>
                  <a:spcPct val="50000"/>
                </a:spcBef>
              </a:pPr>
              <a:r>
                <a:rPr lang="en-US" altLang="en-US" sz="2000" b="1" i="1">
                  <a:solidFill>
                    <a:srgbClr val="292900"/>
                  </a:solidFill>
                  <a:latin typeface="Arial Rounded MT Bold" pitchFamily="34" charset="0"/>
                  <a:ea typeface="ＭＳ Ｐゴシック" pitchFamily="34" charset="-128"/>
                </a:rPr>
                <a:t>Meaning</a:t>
              </a:r>
            </a:p>
          </p:txBody>
        </p:sp>
        <p:sp>
          <p:nvSpPr>
            <p:cNvPr id="43017" name="Text Box 7"/>
            <p:cNvSpPr txBox="1">
              <a:spLocks noChangeArrowheads="1"/>
            </p:cNvSpPr>
            <p:nvPr/>
          </p:nvSpPr>
          <p:spPr bwMode="auto">
            <a:xfrm>
              <a:off x="3885988" y="609465"/>
              <a:ext cx="1829859" cy="151978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b="1">
                  <a:solidFill>
                    <a:schemeClr val="bg1"/>
                  </a:solidFill>
                  <a:ea typeface="ＭＳ Ｐゴシック" pitchFamily="34" charset="-128"/>
                </a:rPr>
                <a:t>What do </a:t>
              </a:r>
            </a:p>
            <a:p>
              <a:pPr algn="ctr" eaLnBrk="1" hangingPunct="1">
                <a:spcBef>
                  <a:spcPct val="50000"/>
                </a:spcBef>
              </a:pPr>
              <a:r>
                <a:rPr lang="en-US" altLang="en-US" sz="2000" b="1">
                  <a:solidFill>
                    <a:schemeClr val="bg1"/>
                  </a:solidFill>
                  <a:ea typeface="ＭＳ Ｐゴシック" pitchFamily="34" charset="-128"/>
                </a:rPr>
                <a:t>we want</a:t>
              </a:r>
            </a:p>
            <a:p>
              <a:pPr algn="ctr" eaLnBrk="1" hangingPunct="1">
                <a:spcBef>
                  <a:spcPct val="50000"/>
                </a:spcBef>
              </a:pPr>
              <a:r>
                <a:rPr lang="en-US" altLang="en-US" sz="2000" b="1">
                  <a:solidFill>
                    <a:schemeClr val="bg1"/>
                  </a:solidFill>
                  <a:ea typeface="ＭＳ Ｐゴシック" pitchFamily="34" charset="-128"/>
                </a:rPr>
                <a:t>to learn?</a:t>
              </a:r>
            </a:p>
          </p:txBody>
        </p:sp>
        <p:sp>
          <p:nvSpPr>
            <p:cNvPr id="43018" name="Text Box 8"/>
            <p:cNvSpPr txBox="1">
              <a:spLocks noChangeArrowheads="1"/>
            </p:cNvSpPr>
            <p:nvPr/>
          </p:nvSpPr>
          <p:spPr bwMode="auto">
            <a:xfrm>
              <a:off x="6017472" y="3775984"/>
              <a:ext cx="1524211" cy="151978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a:solidFill>
                    <a:schemeClr val="bg1"/>
                  </a:solidFill>
                  <a:ea typeface="ＭＳ Ｐゴシック" pitchFamily="34" charset="-128"/>
                </a:rPr>
                <a:t>How best</a:t>
              </a:r>
            </a:p>
            <a:p>
              <a:pPr algn="ctr" eaLnBrk="1" hangingPunct="1"/>
              <a:r>
                <a:rPr lang="en-US" altLang="en-US" sz="2000" b="1">
                  <a:solidFill>
                    <a:schemeClr val="bg1"/>
                  </a:solidFill>
                  <a:ea typeface="ＭＳ Ｐゴシック" pitchFamily="34" charset="-128"/>
                </a:rPr>
                <a:t>will we</a:t>
              </a:r>
            </a:p>
            <a:p>
              <a:pPr algn="ctr" eaLnBrk="1" hangingPunct="1"/>
              <a:r>
                <a:rPr lang="en-US" altLang="en-US" sz="2000" b="1">
                  <a:solidFill>
                    <a:schemeClr val="bg1"/>
                  </a:solidFill>
                  <a:ea typeface="ＭＳ Ｐゴシック" pitchFamily="34" charset="-128"/>
                </a:rPr>
                <a:t>learn?</a:t>
              </a:r>
            </a:p>
          </p:txBody>
        </p:sp>
        <p:sp>
          <p:nvSpPr>
            <p:cNvPr id="43019" name="Text Box 9"/>
            <p:cNvSpPr txBox="1">
              <a:spLocks noChangeArrowheads="1"/>
            </p:cNvSpPr>
            <p:nvPr/>
          </p:nvSpPr>
          <p:spPr bwMode="auto">
            <a:xfrm>
              <a:off x="1489075" y="3255284"/>
              <a:ext cx="2020888" cy="15338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a:solidFill>
                    <a:schemeClr val="bg1"/>
                  </a:solidFill>
                  <a:ea typeface="ＭＳ Ｐゴシック" pitchFamily="34" charset="-128"/>
                </a:rPr>
                <a:t>How will we</a:t>
              </a:r>
            </a:p>
            <a:p>
              <a:pPr algn="ctr" eaLnBrk="1" hangingPunct="1"/>
              <a:r>
                <a:rPr lang="en-US" altLang="en-US" sz="2000" b="1">
                  <a:solidFill>
                    <a:schemeClr val="bg1"/>
                  </a:solidFill>
                  <a:ea typeface="ＭＳ Ｐゴシック" pitchFamily="34" charset="-128"/>
                </a:rPr>
                <a:t>know what </a:t>
              </a:r>
            </a:p>
            <a:p>
              <a:pPr algn="ctr" eaLnBrk="1" hangingPunct="1"/>
              <a:r>
                <a:rPr lang="en-US" altLang="en-US" sz="2000" b="1">
                  <a:solidFill>
                    <a:schemeClr val="bg1"/>
                  </a:solidFill>
                  <a:ea typeface="ＭＳ Ｐゴシック" pitchFamily="34" charset="-128"/>
                </a:rPr>
                <a:t>we have </a:t>
              </a:r>
            </a:p>
            <a:p>
              <a:pPr algn="ctr" eaLnBrk="1" hangingPunct="1"/>
              <a:r>
                <a:rPr lang="en-US" altLang="en-US" sz="2000" b="1">
                  <a:solidFill>
                    <a:schemeClr val="bg1"/>
                  </a:solidFill>
                  <a:ea typeface="ＭＳ Ｐゴシック" pitchFamily="34" charset="-128"/>
                </a:rPr>
                <a:t>learned?</a:t>
              </a:r>
            </a:p>
          </p:txBody>
        </p:sp>
        <p:sp>
          <p:nvSpPr>
            <p:cNvPr id="43020" name="AutoShape 19"/>
            <p:cNvSpPr>
              <a:spLocks noChangeArrowheads="1"/>
            </p:cNvSpPr>
            <p:nvPr/>
          </p:nvSpPr>
          <p:spPr bwMode="auto">
            <a:xfrm rot="-2975012">
              <a:off x="1485701" y="1333536"/>
              <a:ext cx="2287033" cy="160062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folHlink"/>
            </a:solidFill>
            <a:ln w="9525">
              <a:solidFill>
                <a:schemeClr val="tx1"/>
              </a:solidFill>
              <a:miter lim="800000"/>
              <a:headEnd/>
              <a:tailEnd/>
            </a:ln>
          </p:spPr>
          <p:txBody>
            <a:bodyPr vert="eaVert" wrap="none" anchor="ctr"/>
            <a:lstStyle/>
            <a:p>
              <a:endParaRPr lang="en-US"/>
            </a:p>
          </p:txBody>
        </p:sp>
        <p:grpSp>
          <p:nvGrpSpPr>
            <p:cNvPr id="43021" name="Group 27"/>
            <p:cNvGrpSpPr>
              <a:grpSpLocks/>
            </p:cNvGrpSpPr>
            <p:nvPr/>
          </p:nvGrpSpPr>
          <p:grpSpPr bwMode="auto">
            <a:xfrm>
              <a:off x="5943600" y="1212851"/>
              <a:ext cx="1600200" cy="2362201"/>
              <a:chOff x="3744" y="764"/>
              <a:chExt cx="1008" cy="1488"/>
            </a:xfrm>
          </p:grpSpPr>
          <p:sp>
            <p:nvSpPr>
              <p:cNvPr id="43029" name="AutoShape 20"/>
              <p:cNvSpPr>
                <a:spLocks noChangeArrowheads="1"/>
              </p:cNvSpPr>
              <p:nvPr/>
            </p:nvSpPr>
            <p:spPr bwMode="auto">
              <a:xfrm rot="3514237">
                <a:off x="3527" y="1028"/>
                <a:ext cx="1441" cy="10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79 h 21600"/>
                </a:gdLst>
                <a:ahLst/>
                <a:cxnLst>
                  <a:cxn ang="T8">
                    <a:pos x="T0" y="T1"/>
                  </a:cxn>
                  <a:cxn ang="T9">
                    <a:pos x="T2" y="T3"/>
                  </a:cxn>
                  <a:cxn ang="T10">
                    <a:pos x="T4" y="T5"/>
                  </a:cxn>
                  <a:cxn ang="T11">
                    <a:pos x="T6" y="T7"/>
                  </a:cxn>
                </a:cxnLst>
                <a:rect l="T12" t="T13" r="T14" b="T15"/>
                <a:pathLst>
                  <a:path w="21600" h="21600">
                    <a:moveTo>
                      <a:pt x="4872" y="10829"/>
                    </a:moveTo>
                    <a:cubicBezTo>
                      <a:pt x="4872" y="10819"/>
                      <a:pt x="4872" y="10809"/>
                      <a:pt x="4872" y="10800"/>
                    </a:cubicBezTo>
                    <a:cubicBezTo>
                      <a:pt x="4872" y="7526"/>
                      <a:pt x="7526" y="4872"/>
                      <a:pt x="10800" y="4872"/>
                    </a:cubicBezTo>
                    <a:cubicBezTo>
                      <a:pt x="14073" y="4872"/>
                      <a:pt x="16728" y="7526"/>
                      <a:pt x="16728" y="10800"/>
                    </a:cubicBezTo>
                    <a:cubicBezTo>
                      <a:pt x="16728" y="10809"/>
                      <a:pt x="16727" y="10819"/>
                      <a:pt x="16727" y="10829"/>
                    </a:cubicBezTo>
                    <a:lnTo>
                      <a:pt x="21599" y="10852"/>
                    </a:lnTo>
                    <a:cubicBezTo>
                      <a:pt x="21599" y="10835"/>
                      <a:pt x="21600" y="10817"/>
                      <a:pt x="21600" y="10800"/>
                    </a:cubicBezTo>
                    <a:cubicBezTo>
                      <a:pt x="21600" y="4835"/>
                      <a:pt x="16764" y="0"/>
                      <a:pt x="10800" y="0"/>
                    </a:cubicBezTo>
                    <a:cubicBezTo>
                      <a:pt x="4835" y="0"/>
                      <a:pt x="0" y="4835"/>
                      <a:pt x="0" y="10800"/>
                    </a:cubicBezTo>
                    <a:cubicBezTo>
                      <a:pt x="-1" y="10817"/>
                      <a:pt x="0" y="10835"/>
                      <a:pt x="0" y="10852"/>
                    </a:cubicBezTo>
                    <a:lnTo>
                      <a:pt x="4872" y="10829"/>
                    </a:lnTo>
                    <a:close/>
                  </a:path>
                </a:pathLst>
              </a:custGeom>
              <a:solidFill>
                <a:schemeClr val="folHlink"/>
              </a:solidFill>
              <a:ln w="9525">
                <a:solidFill>
                  <a:schemeClr val="tx1"/>
                </a:solidFill>
                <a:miter lim="800000"/>
                <a:headEnd/>
                <a:tailEnd/>
              </a:ln>
            </p:spPr>
            <p:txBody>
              <a:bodyPr rot="10800000" vert="eaVert" wrap="none" anchor="ctr"/>
              <a:lstStyle/>
              <a:p>
                <a:endParaRPr lang="en-US"/>
              </a:p>
            </p:txBody>
          </p:sp>
          <p:sp>
            <p:nvSpPr>
              <p:cNvPr id="43030" name="AutoShape 21"/>
              <p:cNvSpPr>
                <a:spLocks noChangeArrowheads="1"/>
              </p:cNvSpPr>
              <p:nvPr/>
            </p:nvSpPr>
            <p:spPr bwMode="auto">
              <a:xfrm rot="3351332">
                <a:off x="3839" y="765"/>
                <a:ext cx="481" cy="480"/>
              </a:xfrm>
              <a:prstGeom prst="rtTriangle">
                <a:avLst/>
              </a:prstGeom>
              <a:solidFill>
                <a:schemeClr val="tx1"/>
              </a:solidFill>
              <a:ln w="9525">
                <a:solidFill>
                  <a:schemeClr val="tx1"/>
                </a:solidFill>
                <a:miter lim="800000"/>
                <a:headEnd/>
                <a:tailEnd/>
              </a:ln>
            </p:spPr>
            <p:txBody>
              <a:bodyPr rot="10800000"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sz="2400">
                  <a:ea typeface="ＭＳ Ｐゴシック" pitchFamily="34" charset="-128"/>
                </a:endParaRPr>
              </a:p>
            </p:txBody>
          </p:sp>
        </p:grpSp>
        <p:sp>
          <p:nvSpPr>
            <p:cNvPr id="43022" name="AutoShape 22"/>
            <p:cNvSpPr>
              <a:spLocks noChangeArrowheads="1"/>
            </p:cNvSpPr>
            <p:nvPr/>
          </p:nvSpPr>
          <p:spPr bwMode="auto">
            <a:xfrm rot="-1104219">
              <a:off x="7010823" y="2743784"/>
              <a:ext cx="762106" cy="761731"/>
            </a:xfrm>
            <a:prstGeom prst="rtTriangle">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sz="2400">
                <a:ea typeface="ＭＳ Ｐゴシック" pitchFamily="34" charset="-128"/>
              </a:endParaRPr>
            </a:p>
          </p:txBody>
        </p:sp>
        <p:sp>
          <p:nvSpPr>
            <p:cNvPr id="43023" name="AutoShape 17"/>
            <p:cNvSpPr>
              <a:spLocks noChangeArrowheads="1"/>
            </p:cNvSpPr>
            <p:nvPr/>
          </p:nvSpPr>
          <p:spPr bwMode="auto">
            <a:xfrm rot="-4261597">
              <a:off x="1561653" y="2247248"/>
              <a:ext cx="761731" cy="838517"/>
            </a:xfrm>
            <a:prstGeom prst="rtTriangle">
              <a:avLst/>
            </a:prstGeom>
            <a:solidFill>
              <a:schemeClr val="folHlink"/>
            </a:solidFill>
            <a:ln w="9525">
              <a:solidFill>
                <a:schemeClr val="tx1"/>
              </a:solidFill>
              <a:miter lim="800000"/>
              <a:headEnd/>
              <a:tailEnd/>
            </a:ln>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sz="2400">
                <a:solidFill>
                  <a:schemeClr val="folHlink"/>
                </a:solidFill>
                <a:ea typeface="ＭＳ Ｐゴシック" pitchFamily="34" charset="-128"/>
              </a:endParaRPr>
            </a:p>
          </p:txBody>
        </p:sp>
        <p:sp>
          <p:nvSpPr>
            <p:cNvPr id="43024" name="AutoShape 18"/>
            <p:cNvSpPr>
              <a:spLocks noChangeArrowheads="1"/>
            </p:cNvSpPr>
            <p:nvPr/>
          </p:nvSpPr>
          <p:spPr bwMode="auto">
            <a:xfrm rot="-8220673">
              <a:off x="2586990" y="1014250"/>
              <a:ext cx="762106" cy="761731"/>
            </a:xfrm>
            <a:prstGeom prst="rtTriangle">
              <a:avLst/>
            </a:prstGeom>
            <a:solidFill>
              <a:schemeClr val="tx1"/>
            </a:solidFill>
            <a:ln w="9525">
              <a:solidFill>
                <a:schemeClr val="tx1"/>
              </a:solidFill>
              <a:miter lim="800000"/>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sz="2400">
                <a:ea typeface="ＭＳ Ｐゴシック" pitchFamily="34" charset="-128"/>
              </a:endParaRPr>
            </a:p>
          </p:txBody>
        </p:sp>
        <p:grpSp>
          <p:nvGrpSpPr>
            <p:cNvPr id="43025" name="Group 28"/>
            <p:cNvGrpSpPr>
              <a:grpSpLocks/>
            </p:cNvGrpSpPr>
            <p:nvPr/>
          </p:nvGrpSpPr>
          <p:grpSpPr bwMode="auto">
            <a:xfrm rot="7187861">
              <a:off x="4032989" y="4268198"/>
              <a:ext cx="1600200" cy="2357438"/>
              <a:chOff x="3745" y="773"/>
              <a:chExt cx="1008" cy="1485"/>
            </a:xfrm>
          </p:grpSpPr>
          <p:sp>
            <p:nvSpPr>
              <p:cNvPr id="43027" name="AutoShape 29"/>
              <p:cNvSpPr>
                <a:spLocks noChangeArrowheads="1"/>
              </p:cNvSpPr>
              <p:nvPr/>
            </p:nvSpPr>
            <p:spPr bwMode="auto">
              <a:xfrm rot="3514237">
                <a:off x="3529" y="1056"/>
                <a:ext cx="1434" cy="10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79 h 21600"/>
                </a:gdLst>
                <a:ahLst/>
                <a:cxnLst>
                  <a:cxn ang="T8">
                    <a:pos x="T0" y="T1"/>
                  </a:cxn>
                  <a:cxn ang="T9">
                    <a:pos x="T2" y="T3"/>
                  </a:cxn>
                  <a:cxn ang="T10">
                    <a:pos x="T4" y="T5"/>
                  </a:cxn>
                  <a:cxn ang="T11">
                    <a:pos x="T6" y="T7"/>
                  </a:cxn>
                </a:cxnLst>
                <a:rect l="T12" t="T13" r="T14" b="T15"/>
                <a:pathLst>
                  <a:path w="21600" h="21600">
                    <a:moveTo>
                      <a:pt x="4872" y="10829"/>
                    </a:moveTo>
                    <a:cubicBezTo>
                      <a:pt x="4872" y="10819"/>
                      <a:pt x="4872" y="10809"/>
                      <a:pt x="4872" y="10800"/>
                    </a:cubicBezTo>
                    <a:cubicBezTo>
                      <a:pt x="4872" y="7526"/>
                      <a:pt x="7526" y="4872"/>
                      <a:pt x="10800" y="4872"/>
                    </a:cubicBezTo>
                    <a:cubicBezTo>
                      <a:pt x="14073" y="4872"/>
                      <a:pt x="16728" y="7526"/>
                      <a:pt x="16728" y="10800"/>
                    </a:cubicBezTo>
                    <a:cubicBezTo>
                      <a:pt x="16728" y="10809"/>
                      <a:pt x="16727" y="10819"/>
                      <a:pt x="16727" y="10829"/>
                    </a:cubicBezTo>
                    <a:lnTo>
                      <a:pt x="21599" y="10852"/>
                    </a:lnTo>
                    <a:cubicBezTo>
                      <a:pt x="21599" y="10835"/>
                      <a:pt x="21600" y="10817"/>
                      <a:pt x="21600" y="10800"/>
                    </a:cubicBezTo>
                    <a:cubicBezTo>
                      <a:pt x="21600" y="4835"/>
                      <a:pt x="16764" y="0"/>
                      <a:pt x="10800" y="0"/>
                    </a:cubicBezTo>
                    <a:cubicBezTo>
                      <a:pt x="4835" y="0"/>
                      <a:pt x="0" y="4835"/>
                      <a:pt x="0" y="10800"/>
                    </a:cubicBezTo>
                    <a:cubicBezTo>
                      <a:pt x="-1" y="10817"/>
                      <a:pt x="0" y="10835"/>
                      <a:pt x="0" y="10852"/>
                    </a:cubicBezTo>
                    <a:lnTo>
                      <a:pt x="4872" y="10829"/>
                    </a:lnTo>
                    <a:close/>
                  </a:path>
                </a:pathLst>
              </a:custGeom>
              <a:solidFill>
                <a:schemeClr val="folHlink"/>
              </a:solidFill>
              <a:ln w="9525">
                <a:solidFill>
                  <a:schemeClr val="tx1"/>
                </a:solidFill>
                <a:miter lim="800000"/>
                <a:headEnd/>
                <a:tailEnd/>
              </a:ln>
            </p:spPr>
            <p:txBody>
              <a:bodyPr rot="10800000" wrap="none" anchor="ctr"/>
              <a:lstStyle/>
              <a:p>
                <a:endParaRPr lang="en-US"/>
              </a:p>
            </p:txBody>
          </p:sp>
          <p:sp>
            <p:nvSpPr>
              <p:cNvPr id="43028" name="AutoShape 30"/>
              <p:cNvSpPr>
                <a:spLocks noChangeArrowheads="1"/>
              </p:cNvSpPr>
              <p:nvPr/>
            </p:nvSpPr>
            <p:spPr bwMode="auto">
              <a:xfrm rot="3351332">
                <a:off x="3838" y="794"/>
                <a:ext cx="479" cy="482"/>
              </a:xfrm>
              <a:prstGeom prst="rtTriangle">
                <a:avLst/>
              </a:prstGeom>
              <a:solidFill>
                <a:schemeClr val="folHlink"/>
              </a:solidFill>
              <a:ln w="9525">
                <a:solidFill>
                  <a:schemeClr val="tx1"/>
                </a:solidFill>
                <a:miter lim="800000"/>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sz="2400">
                  <a:ea typeface="ＭＳ Ｐゴシック" pitchFamily="34" charset="-128"/>
                </a:endParaRPr>
              </a:p>
            </p:txBody>
          </p:sp>
        </p:grpSp>
        <p:sp>
          <p:nvSpPr>
            <p:cNvPr id="43026" name="AutoShape 31"/>
            <p:cNvSpPr>
              <a:spLocks noChangeArrowheads="1"/>
            </p:cNvSpPr>
            <p:nvPr/>
          </p:nvSpPr>
          <p:spPr bwMode="auto">
            <a:xfrm rot="4096787">
              <a:off x="3656941" y="5334217"/>
              <a:ext cx="761731" cy="762106"/>
            </a:xfrm>
            <a:prstGeom prst="rtTriangle">
              <a:avLst/>
            </a:prstGeom>
            <a:solidFill>
              <a:schemeClr val="tx1"/>
            </a:solidFill>
            <a:ln w="9525">
              <a:solidFill>
                <a:schemeClr val="tx1"/>
              </a:solidFill>
              <a:miter lim="800000"/>
              <a:headEnd/>
              <a:tailEnd/>
            </a:ln>
          </p:spPr>
          <p:txBody>
            <a:bodyPr rot="10800000"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sz="2400">
                <a:ea typeface="ＭＳ Ｐゴシック" pitchFamily="34" charset="-128"/>
              </a:endParaRPr>
            </a:p>
          </p:txBody>
        </p:sp>
      </p:grpSp>
      <p:sp>
        <p:nvSpPr>
          <p:cNvPr id="28" name="Rounded Rectangular Callout 27"/>
          <p:cNvSpPr>
            <a:spLocks noChangeArrowheads="1"/>
          </p:cNvSpPr>
          <p:nvPr/>
        </p:nvSpPr>
        <p:spPr bwMode="auto">
          <a:xfrm>
            <a:off x="6239404" y="1676401"/>
            <a:ext cx="3666596" cy="3038475"/>
          </a:xfrm>
          <a:prstGeom prst="wedgeRoundRectCallout">
            <a:avLst>
              <a:gd name="adj1" fmla="val -114069"/>
              <a:gd name="adj2" fmla="val -51412"/>
              <a:gd name="adj3" fmla="val 16667"/>
            </a:avLst>
          </a:prstGeom>
          <a:solidFill>
            <a:schemeClr val="hlink"/>
          </a:solidFill>
          <a:ln w="9525">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400" b="1" u="sng">
                <a:solidFill>
                  <a:schemeClr val="folHlink"/>
                </a:solidFill>
                <a:ea typeface="ＭＳ Ｐゴシック" pitchFamily="34" charset="-128"/>
              </a:rPr>
              <a:t>WRITTEN CURRICULUM</a:t>
            </a:r>
          </a:p>
          <a:p>
            <a:pPr eaLnBrk="1" hangingPunct="1">
              <a:buFont typeface="Arial" charset="0"/>
              <a:buChar char="•"/>
            </a:pPr>
            <a:r>
              <a:rPr lang="en-CA" altLang="en-US" sz="2400">
                <a:solidFill>
                  <a:schemeClr val="folHlink"/>
                </a:solidFill>
                <a:ea typeface="ＭＳ Ｐゴシック" pitchFamily="34" charset="-128"/>
              </a:rPr>
              <a:t>Learner Profile</a:t>
            </a:r>
          </a:p>
          <a:p>
            <a:pPr eaLnBrk="1" hangingPunct="1">
              <a:buFont typeface="Arial" charset="0"/>
              <a:buChar char="•"/>
            </a:pPr>
            <a:r>
              <a:rPr lang="en-CA" altLang="en-US" sz="2400">
                <a:solidFill>
                  <a:schemeClr val="folHlink"/>
                </a:solidFill>
                <a:ea typeface="ＭＳ Ｐゴシック" pitchFamily="34" charset="-128"/>
              </a:rPr>
              <a:t>Essential Elements  </a:t>
            </a:r>
            <a:r>
              <a:rPr lang="en-CA" altLang="en-US" sz="2400" i="1">
                <a:solidFill>
                  <a:schemeClr val="folHlink"/>
                </a:solidFill>
                <a:ea typeface="ＭＳ Ｐゴシック" pitchFamily="34" charset="-128"/>
              </a:rPr>
              <a:t>(Concepts, Knowledge, Skills, Attitude and Action)</a:t>
            </a:r>
          </a:p>
        </p:txBody>
      </p:sp>
    </p:spTree>
    <p:extLst>
      <p:ext uri="{BB962C8B-B14F-4D97-AF65-F5344CB8AC3E}">
        <p14:creationId xmlns:p14="http://schemas.microsoft.com/office/powerpoint/2010/main" val="174613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2000"/>
                                        <p:tgtEl>
                                          <p:spTgt spid="3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247650" y="457200"/>
            <a:ext cx="9080500" cy="1371600"/>
          </a:xfrm>
        </p:spPr>
        <p:txBody>
          <a:bodyPr anchor="t"/>
          <a:lstStyle/>
          <a:p>
            <a:pPr eaLnBrk="1" hangingPunct="1"/>
            <a:r>
              <a:rPr lang="en-GB" altLang="en-US" sz="3100" smtClean="0"/>
              <a:t>The PYP essential elements: </a:t>
            </a:r>
            <a:br>
              <a:rPr lang="en-GB" altLang="en-US" sz="3100" smtClean="0"/>
            </a:br>
            <a:r>
              <a:rPr lang="en-GB" altLang="en-US" sz="3100" smtClean="0"/>
              <a:t>What makes up the curriculum model?</a:t>
            </a:r>
            <a:r>
              <a:rPr lang="en-GB" altLang="en-US" sz="3600" smtClean="0"/>
              <a:t/>
            </a:r>
            <a:br>
              <a:rPr lang="en-GB" altLang="en-US" sz="3600" smtClean="0"/>
            </a:br>
            <a:r>
              <a:rPr lang="en-GB" altLang="en-US" sz="1100" smtClean="0"/>
              <a:t/>
            </a:r>
            <a:br>
              <a:rPr lang="en-GB" altLang="en-US" sz="1100" smtClean="0"/>
            </a:br>
            <a:endParaRPr lang="en-GB" altLang="en-US" smtClean="0"/>
          </a:p>
        </p:txBody>
      </p:sp>
      <p:sp>
        <p:nvSpPr>
          <p:cNvPr id="81924" name="Text Box 4"/>
          <p:cNvSpPr txBox="1">
            <a:spLocks noChangeArrowheads="1"/>
          </p:cNvSpPr>
          <p:nvPr/>
        </p:nvSpPr>
        <p:spPr bwMode="auto">
          <a:xfrm>
            <a:off x="165100" y="1676400"/>
            <a:ext cx="8750300" cy="4108817"/>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spcBef>
                <a:spcPct val="50000"/>
              </a:spcBef>
              <a:defRPr/>
            </a:pPr>
            <a:r>
              <a:rPr lang="en-US" sz="1800" b="1" u="sng" dirty="0">
                <a:solidFill>
                  <a:srgbClr val="FFCC00"/>
                </a:solidFill>
                <a:latin typeface="Arial Rounded MT Bold" pitchFamily="34" charset="0"/>
                <a:cs typeface="Arial" charset="0"/>
              </a:rPr>
              <a:t>The Essential Elements of the Written Curriculum:</a:t>
            </a:r>
          </a:p>
          <a:p>
            <a:pPr>
              <a:spcBef>
                <a:spcPct val="50000"/>
              </a:spcBef>
              <a:defRPr/>
            </a:pPr>
            <a:r>
              <a:rPr lang="en-US" sz="1800" b="1" dirty="0">
                <a:solidFill>
                  <a:srgbClr val="FFCC00"/>
                </a:solidFill>
                <a:latin typeface="Arial Rounded MT Bold" pitchFamily="34" charset="0"/>
                <a:cs typeface="Arial" charset="0"/>
              </a:rPr>
              <a:t>Knowledge</a:t>
            </a:r>
            <a:r>
              <a:rPr lang="en-US" sz="1800" b="1" dirty="0">
                <a:latin typeface="Arial Rounded MT Bold" pitchFamily="34" charset="0"/>
                <a:cs typeface="Arial" charset="0"/>
              </a:rPr>
              <a:t> – What do we want our children to know and explore?</a:t>
            </a:r>
          </a:p>
          <a:p>
            <a:pPr>
              <a:spcBef>
                <a:spcPct val="50000"/>
              </a:spcBef>
              <a:defRPr/>
            </a:pPr>
            <a:endParaRPr lang="en-US" sz="1800" b="1" dirty="0">
              <a:latin typeface="Arial Rounded MT Bold" pitchFamily="34" charset="0"/>
              <a:cs typeface="Arial" charset="0"/>
            </a:endParaRPr>
          </a:p>
          <a:p>
            <a:pPr>
              <a:spcBef>
                <a:spcPct val="50000"/>
              </a:spcBef>
              <a:defRPr/>
            </a:pPr>
            <a:r>
              <a:rPr lang="en-US" sz="1800" b="1" dirty="0">
                <a:solidFill>
                  <a:srgbClr val="FFCC00"/>
                </a:solidFill>
                <a:latin typeface="Arial Rounded MT Bold" pitchFamily="34" charset="0"/>
                <a:cs typeface="Arial" charset="0"/>
              </a:rPr>
              <a:t>Skills </a:t>
            </a:r>
            <a:r>
              <a:rPr lang="en-US" sz="1800" b="1" dirty="0">
                <a:latin typeface="Arial Rounded MT Bold" pitchFamily="34" charset="0"/>
                <a:cs typeface="Arial" charset="0"/>
              </a:rPr>
              <a:t>– What do we want our children to be able to do?</a:t>
            </a:r>
          </a:p>
          <a:p>
            <a:pPr>
              <a:spcBef>
                <a:spcPct val="50000"/>
              </a:spcBef>
              <a:defRPr/>
            </a:pPr>
            <a:endParaRPr lang="en-US" sz="1800" b="1" dirty="0">
              <a:latin typeface="Arial Rounded MT Bold" pitchFamily="34" charset="0"/>
              <a:cs typeface="Arial" charset="0"/>
            </a:endParaRPr>
          </a:p>
          <a:p>
            <a:pPr>
              <a:spcBef>
                <a:spcPct val="50000"/>
              </a:spcBef>
              <a:defRPr/>
            </a:pPr>
            <a:r>
              <a:rPr lang="en-US" sz="1800" b="1" dirty="0">
                <a:solidFill>
                  <a:srgbClr val="FFCC00"/>
                </a:solidFill>
                <a:latin typeface="Arial Rounded MT Bold" pitchFamily="34" charset="0"/>
                <a:cs typeface="Arial" charset="0"/>
              </a:rPr>
              <a:t>Concepts</a:t>
            </a:r>
            <a:r>
              <a:rPr lang="en-US" sz="1800" b="1" dirty="0">
                <a:latin typeface="Arial Rounded MT Bold" pitchFamily="34" charset="0"/>
                <a:cs typeface="Arial" charset="0"/>
              </a:rPr>
              <a:t> – What do we want our children to be able to understand?</a:t>
            </a:r>
          </a:p>
          <a:p>
            <a:pPr>
              <a:spcBef>
                <a:spcPct val="50000"/>
              </a:spcBef>
              <a:defRPr/>
            </a:pPr>
            <a:endParaRPr lang="en-US" sz="1800" b="1" dirty="0">
              <a:latin typeface="Arial Rounded MT Bold" pitchFamily="34" charset="0"/>
              <a:cs typeface="Arial" charset="0"/>
            </a:endParaRPr>
          </a:p>
          <a:p>
            <a:pPr>
              <a:spcBef>
                <a:spcPct val="50000"/>
              </a:spcBef>
              <a:defRPr/>
            </a:pPr>
            <a:r>
              <a:rPr lang="en-US" sz="1800" b="1" dirty="0">
                <a:solidFill>
                  <a:srgbClr val="FFCC00"/>
                </a:solidFill>
                <a:latin typeface="Arial Rounded MT Bold" pitchFamily="34" charset="0"/>
                <a:cs typeface="Arial" charset="0"/>
              </a:rPr>
              <a:t>Attitudes</a:t>
            </a:r>
            <a:r>
              <a:rPr lang="en-US" sz="1800" b="1" dirty="0">
                <a:solidFill>
                  <a:srgbClr val="FFFF00"/>
                </a:solidFill>
                <a:latin typeface="Arial Rounded MT Bold" pitchFamily="34" charset="0"/>
                <a:cs typeface="Arial" charset="0"/>
              </a:rPr>
              <a:t> </a:t>
            </a:r>
            <a:r>
              <a:rPr lang="en-US" sz="1800" b="1" dirty="0">
                <a:latin typeface="Arial Rounded MT Bold" pitchFamily="34" charset="0"/>
                <a:cs typeface="Arial" charset="0"/>
              </a:rPr>
              <a:t>– How do we want our children to feel?</a:t>
            </a:r>
          </a:p>
          <a:p>
            <a:pPr>
              <a:spcBef>
                <a:spcPct val="50000"/>
              </a:spcBef>
              <a:defRPr/>
            </a:pPr>
            <a:endParaRPr lang="en-US" sz="1800" b="1" dirty="0">
              <a:latin typeface="Arial Rounded MT Bold" pitchFamily="34" charset="0"/>
              <a:cs typeface="Arial" charset="0"/>
            </a:endParaRPr>
          </a:p>
          <a:p>
            <a:pPr>
              <a:spcBef>
                <a:spcPct val="50000"/>
              </a:spcBef>
              <a:defRPr/>
            </a:pPr>
            <a:r>
              <a:rPr lang="en-US" sz="1800" b="1" dirty="0">
                <a:solidFill>
                  <a:srgbClr val="FFCC00"/>
                </a:solidFill>
                <a:latin typeface="Arial Rounded MT Bold" pitchFamily="34" charset="0"/>
                <a:cs typeface="Arial" charset="0"/>
              </a:rPr>
              <a:t>Action</a:t>
            </a:r>
            <a:r>
              <a:rPr lang="en-US" sz="1800" b="1" dirty="0">
                <a:latin typeface="Arial Rounded MT Bold" pitchFamily="34" charset="0"/>
                <a:cs typeface="Arial" charset="0"/>
              </a:rPr>
              <a:t> – How will the children demonstrate what they have learned?</a:t>
            </a:r>
          </a:p>
        </p:txBody>
      </p:sp>
    </p:spTree>
    <p:extLst>
      <p:ext uri="{BB962C8B-B14F-4D97-AF65-F5344CB8AC3E}">
        <p14:creationId xmlns:p14="http://schemas.microsoft.com/office/powerpoint/2010/main" val="78423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0" name="Rectangle 2"/>
          <p:cNvSpPr>
            <a:spLocks noGrp="1" noChangeArrowheads="1"/>
          </p:cNvSpPr>
          <p:nvPr>
            <p:ph type="ctrTitle" idx="4294967295"/>
          </p:nvPr>
        </p:nvSpPr>
        <p:spPr>
          <a:xfrm>
            <a:off x="0" y="457200"/>
            <a:ext cx="8502650" cy="1447800"/>
          </a:xfrm>
        </p:spPr>
        <p:txBody>
          <a:bodyPr/>
          <a:lstStyle/>
          <a:p>
            <a:pPr eaLnBrk="1" hangingPunct="1">
              <a:defRPr/>
            </a:pPr>
            <a:r>
              <a:rPr lang="en-US" sz="2700" smtClean="0">
                <a:effectLst>
                  <a:outerShdw blurRad="38100" dist="38100" dir="2700000" algn="tl">
                    <a:srgbClr val="000000"/>
                  </a:outerShdw>
                </a:effectLst>
              </a:rPr>
              <a:t>Each International Baccalaureate (IB) </a:t>
            </a:r>
            <a:br>
              <a:rPr lang="en-US" sz="2700" smtClean="0">
                <a:effectLst>
                  <a:outerShdw blurRad="38100" dist="38100" dir="2700000" algn="tl">
                    <a:srgbClr val="000000"/>
                  </a:outerShdw>
                </a:effectLst>
              </a:rPr>
            </a:br>
            <a:r>
              <a:rPr lang="en-US" sz="2700" smtClean="0">
                <a:effectLst>
                  <a:outerShdw blurRad="38100" dist="38100" dir="2700000" algn="tl">
                    <a:srgbClr val="000000"/>
                  </a:outerShdw>
                </a:effectLst>
              </a:rPr>
              <a:t>Primary Years Programme (PYP) develops a Programme of Inquiry which revolves around six transdisciplinary themes.</a:t>
            </a:r>
          </a:p>
        </p:txBody>
      </p:sp>
      <p:sp>
        <p:nvSpPr>
          <p:cNvPr id="43011" name="Rectangle 3"/>
          <p:cNvSpPr>
            <a:spLocks noGrp="1" noChangeArrowheads="1"/>
          </p:cNvSpPr>
          <p:nvPr>
            <p:ph type="subTitle" idx="4294967295"/>
          </p:nvPr>
        </p:nvSpPr>
        <p:spPr>
          <a:xfrm>
            <a:off x="412750" y="2209800"/>
            <a:ext cx="4540250" cy="4267200"/>
          </a:xfrm>
        </p:spPr>
        <p:txBody>
          <a:bodyPr/>
          <a:lstStyle/>
          <a:p>
            <a:pPr marL="0" indent="0" eaLnBrk="1" hangingPunct="1">
              <a:lnSpc>
                <a:spcPct val="80000"/>
              </a:lnSpc>
              <a:spcBef>
                <a:spcPct val="0"/>
              </a:spcBef>
              <a:buClrTx/>
              <a:buFont typeface="Wingdings" pitchFamily="2" charset="2"/>
              <a:buNone/>
            </a:pPr>
            <a:r>
              <a:rPr lang="en-US" altLang="en-US" sz="2600" b="1" smtClean="0"/>
              <a:t>“Students inquire into, and learn about, these globally significant issues in the context of units of inquiry, each of which addresses a central idea relevant to a particular transdisciplinary theme.”        </a:t>
            </a:r>
          </a:p>
          <a:p>
            <a:pPr marL="0" indent="0" eaLnBrk="1" hangingPunct="1">
              <a:lnSpc>
                <a:spcPct val="80000"/>
              </a:lnSpc>
              <a:spcBef>
                <a:spcPct val="0"/>
              </a:spcBef>
              <a:buClrTx/>
              <a:buFont typeface="Wingdings" pitchFamily="2" charset="2"/>
              <a:buNone/>
            </a:pPr>
            <a:r>
              <a:rPr lang="en-US" altLang="en-US" sz="2600" b="1" smtClean="0"/>
              <a:t>                 </a:t>
            </a:r>
          </a:p>
          <a:p>
            <a:pPr marL="0" indent="0" eaLnBrk="1" hangingPunct="1">
              <a:lnSpc>
                <a:spcPct val="80000"/>
              </a:lnSpc>
              <a:spcBef>
                <a:spcPct val="0"/>
              </a:spcBef>
              <a:buClrTx/>
              <a:buFont typeface="Wingdings" pitchFamily="2" charset="2"/>
              <a:buNone/>
            </a:pPr>
            <a:r>
              <a:rPr lang="en-US" altLang="en-US" sz="2600" b="1" i="1" smtClean="0"/>
              <a:t>Making the PYP Happen</a:t>
            </a:r>
            <a:r>
              <a:rPr lang="en-US" altLang="en-US" sz="2600" b="1" smtClean="0"/>
              <a:t>,   		pg. 12</a:t>
            </a:r>
          </a:p>
          <a:p>
            <a:pPr marL="0" indent="0" algn="ctr" eaLnBrk="1" hangingPunct="1">
              <a:lnSpc>
                <a:spcPct val="80000"/>
              </a:lnSpc>
              <a:buFont typeface="Wingdings" pitchFamily="2" charset="2"/>
              <a:buNone/>
            </a:pPr>
            <a:endParaRPr lang="en-US" altLang="en-US" sz="2600" smtClean="0"/>
          </a:p>
        </p:txBody>
      </p:sp>
      <p:pic>
        <p:nvPicPr>
          <p:cNvPr id="47108" name="Picture 5" descr="J:\Strategic planning\communications\Programme models\English Models\EngPYPP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87576"/>
            <a:ext cx="4787900"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41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6770"/>
                                        </p:tgtEl>
                                        <p:attrNameLst>
                                          <p:attrName>style.visibility</p:attrName>
                                        </p:attrNameLst>
                                      </p:cBhvr>
                                      <p:to>
                                        <p:strVal val="visible"/>
                                      </p:to>
                                    </p:set>
                                    <p:animEffect transition="in" filter="fade">
                                      <p:cBhvr>
                                        <p:cTn id="7" dur="2000"/>
                                        <p:tgtEl>
                                          <p:spTgt spid="4167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fade">
                                      <p:cBhvr>
                                        <p:cTn id="10" dur="2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p:bldP spid="430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2" descr="MCj043480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3048000"/>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title" idx="4294967295"/>
          </p:nvPr>
        </p:nvSpPr>
        <p:spPr/>
        <p:txBody>
          <a:bodyPr anchor="ctr"/>
          <a:lstStyle/>
          <a:p>
            <a:pPr eaLnBrk="1" hangingPunct="1"/>
            <a:r>
              <a:rPr lang="en-US" altLang="en-US" smtClean="0"/>
              <a:t>Taking a Closer Look </a:t>
            </a:r>
            <a:br>
              <a:rPr lang="en-US" altLang="en-US" smtClean="0"/>
            </a:br>
            <a:r>
              <a:rPr lang="en-US" altLang="en-US" smtClean="0"/>
              <a:t>at the Programme of Inquiry</a:t>
            </a:r>
          </a:p>
        </p:txBody>
      </p:sp>
      <p:sp>
        <p:nvSpPr>
          <p:cNvPr id="47108" name="Rectangle 3"/>
          <p:cNvSpPr>
            <a:spLocks noGrp="1" noChangeArrowheads="1"/>
          </p:cNvSpPr>
          <p:nvPr>
            <p:ph type="body" idx="4294967295"/>
          </p:nvPr>
        </p:nvSpPr>
        <p:spPr>
          <a:xfrm>
            <a:off x="165100" y="2286001"/>
            <a:ext cx="8915400" cy="4221163"/>
          </a:xfrm>
        </p:spPr>
        <p:txBody>
          <a:bodyPr/>
          <a:lstStyle/>
          <a:p>
            <a:pPr eaLnBrk="1" hangingPunct="1">
              <a:buFont typeface="Wingdings" pitchFamily="2" charset="2"/>
              <a:buNone/>
            </a:pPr>
            <a:r>
              <a:rPr lang="en-US" altLang="en-US" sz="4300" smtClean="0"/>
              <a:t>Review the PoI for </a:t>
            </a:r>
            <a:r>
              <a:rPr lang="en-US" altLang="en-US" sz="4300" b="1" smtClean="0">
                <a:solidFill>
                  <a:schemeClr val="tx2"/>
                </a:solidFill>
              </a:rPr>
              <a:t>BALANCE</a:t>
            </a:r>
          </a:p>
          <a:p>
            <a:pPr lvl="1" eaLnBrk="1" hangingPunct="1"/>
            <a:r>
              <a:rPr lang="en-US" altLang="en-US" b="1" smtClean="0"/>
              <a:t>Repetitions </a:t>
            </a:r>
          </a:p>
          <a:p>
            <a:pPr lvl="1" eaLnBrk="1" hangingPunct="1"/>
            <a:r>
              <a:rPr lang="en-US" altLang="en-US" b="1" smtClean="0"/>
              <a:t>Holes – What’s missing? </a:t>
            </a:r>
          </a:p>
          <a:p>
            <a:pPr lvl="1" eaLnBrk="1" hangingPunct="1"/>
            <a:r>
              <a:rPr lang="en-US" altLang="en-US" b="1" smtClean="0"/>
              <a:t>Science / Social Studies</a:t>
            </a:r>
          </a:p>
          <a:p>
            <a:pPr lvl="1" eaLnBrk="1" hangingPunct="1"/>
            <a:r>
              <a:rPr lang="en-US" altLang="en-US" b="1" smtClean="0"/>
              <a:t>State Standards / Core</a:t>
            </a:r>
          </a:p>
          <a:p>
            <a:pPr lvl="1" eaLnBrk="1" hangingPunct="1"/>
            <a:r>
              <a:rPr lang="en-US" altLang="en-US" b="1" smtClean="0"/>
              <a:t>Transdisciplinary Theme descriptors – pg.12</a:t>
            </a:r>
          </a:p>
          <a:p>
            <a:pPr lvl="1" eaLnBrk="1" hangingPunct="1">
              <a:buFont typeface="Wingdings" pitchFamily="2" charset="2"/>
              <a:buNone/>
            </a:pPr>
            <a:endParaRPr lang="en-US" altLang="en-US" b="1" smtClean="0"/>
          </a:p>
          <a:p>
            <a:pPr lvl="1" eaLnBrk="1" hangingPunct="1"/>
            <a:endParaRPr lang="en-US" altLang="en-US" b="1" smtClean="0"/>
          </a:p>
          <a:p>
            <a:pPr eaLnBrk="1" hangingPunct="1"/>
            <a:endParaRPr lang="en-US" altLang="en-US" smtClean="0"/>
          </a:p>
        </p:txBody>
      </p:sp>
    </p:spTree>
    <p:extLst>
      <p:ext uri="{BB962C8B-B14F-4D97-AF65-F5344CB8AC3E}">
        <p14:creationId xmlns:p14="http://schemas.microsoft.com/office/powerpoint/2010/main" val="2663515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fade">
                                      <p:cBhvr>
                                        <p:cTn id="7" dur="2000"/>
                                        <p:tgtEl>
                                          <p:spTgt spid="471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8"/>
                                        </p:tgtEl>
                                        <p:attrNameLst>
                                          <p:attrName>style.visibility</p:attrName>
                                        </p:attrNameLst>
                                      </p:cBhvr>
                                      <p:to>
                                        <p:strVal val="visible"/>
                                      </p:to>
                                    </p:set>
                                    <p:animEffect transition="in" filter="fade">
                                      <p:cBhvr>
                                        <p:cTn id="10"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0" y="0"/>
            <a:ext cx="9906000" cy="1092200"/>
          </a:xfrm>
        </p:spPr>
        <p:txBody>
          <a:bodyPr anchor="ctr"/>
          <a:lstStyle/>
          <a:p>
            <a:pPr eaLnBrk="1" hangingPunct="1"/>
            <a:r>
              <a:rPr lang="en-CA" altLang="en-US" sz="4900" smtClean="0">
                <a:solidFill>
                  <a:schemeClr val="folHlink"/>
                </a:solidFill>
              </a:rPr>
              <a:t>Key Concepts in the PYP</a:t>
            </a:r>
          </a:p>
        </p:txBody>
      </p:sp>
      <p:sp>
        <p:nvSpPr>
          <p:cNvPr id="6" name="Text Box 4"/>
          <p:cNvSpPr txBox="1">
            <a:spLocks noGrp="1" noChangeArrowheads="1"/>
          </p:cNvSpPr>
          <p:nvPr>
            <p:ph type="body" sz="half" idx="4294967295"/>
          </p:nvPr>
        </p:nvSpPr>
        <p:spPr>
          <a:xfrm>
            <a:off x="187458" y="1123950"/>
            <a:ext cx="9558602" cy="4985980"/>
          </a:xfrm>
        </p:spPr>
        <p:txBody>
          <a:bodyPr lIns="0" tIns="0" rIns="0" bIns="0">
            <a:spAutoFit/>
          </a:bodyPr>
          <a:lstStyle/>
          <a:p>
            <a:pPr marL="514350" indent="-514350" eaLnBrk="1" hangingPunct="1">
              <a:lnSpc>
                <a:spcPct val="150000"/>
              </a:lnSpc>
              <a:defRPr/>
            </a:pPr>
            <a:r>
              <a:rPr lang="en-US" sz="2700" smtClean="0">
                <a:solidFill>
                  <a:srgbClr val="FFFF00"/>
                </a:solidFill>
                <a:effectLst>
                  <a:outerShdw blurRad="38100" dist="38100" dir="2700000" algn="tl">
                    <a:srgbClr val="000000"/>
                  </a:outerShdw>
                </a:effectLst>
                <a:latin typeface="Comic Sans MS" pitchFamily="66" charset="0"/>
              </a:rPr>
              <a:t>Form</a:t>
            </a:r>
            <a:r>
              <a:rPr lang="en-US" sz="2700" smtClean="0">
                <a:effectLst>
                  <a:outerShdw blurRad="38100" dist="38100" dir="2700000" algn="tl">
                    <a:srgbClr val="000000"/>
                  </a:outerShdw>
                </a:effectLst>
                <a:latin typeface="Comic Sans MS" pitchFamily="66" charset="0"/>
              </a:rPr>
              <a:t> </a:t>
            </a:r>
            <a:r>
              <a:rPr lang="en-US" sz="2700" smtClean="0">
                <a:latin typeface="Comic Sans MS" pitchFamily="66" charset="0"/>
              </a:rPr>
              <a:t>– What is it like?</a:t>
            </a:r>
          </a:p>
          <a:p>
            <a:pPr marL="514350" indent="-514350" eaLnBrk="1" hangingPunct="1">
              <a:lnSpc>
                <a:spcPct val="150000"/>
              </a:lnSpc>
              <a:defRPr/>
            </a:pPr>
            <a:r>
              <a:rPr lang="en-US" sz="2700" smtClean="0">
                <a:solidFill>
                  <a:srgbClr val="FFFF00"/>
                </a:solidFill>
                <a:effectLst>
                  <a:outerShdw blurRad="38100" dist="38100" dir="2700000" algn="tl">
                    <a:srgbClr val="000000"/>
                  </a:outerShdw>
                </a:effectLst>
                <a:latin typeface="Comic Sans MS" pitchFamily="66" charset="0"/>
              </a:rPr>
              <a:t>Function</a:t>
            </a:r>
            <a:r>
              <a:rPr lang="en-US" sz="2700" smtClean="0">
                <a:effectLst>
                  <a:outerShdw blurRad="38100" dist="38100" dir="2700000" algn="tl">
                    <a:srgbClr val="000000"/>
                  </a:outerShdw>
                </a:effectLst>
                <a:latin typeface="Comic Sans MS" pitchFamily="66" charset="0"/>
              </a:rPr>
              <a:t> </a:t>
            </a:r>
            <a:r>
              <a:rPr lang="en-US" sz="2700" smtClean="0">
                <a:latin typeface="Comic Sans MS" pitchFamily="66" charset="0"/>
              </a:rPr>
              <a:t>– How does it work?</a:t>
            </a:r>
          </a:p>
          <a:p>
            <a:pPr marL="514350" indent="-514350" eaLnBrk="1" hangingPunct="1">
              <a:lnSpc>
                <a:spcPct val="150000"/>
              </a:lnSpc>
              <a:defRPr/>
            </a:pPr>
            <a:r>
              <a:rPr lang="en-US" sz="2700" smtClean="0">
                <a:solidFill>
                  <a:srgbClr val="FFFF00"/>
                </a:solidFill>
                <a:effectLst>
                  <a:outerShdw blurRad="38100" dist="38100" dir="2700000" algn="tl">
                    <a:srgbClr val="000000"/>
                  </a:outerShdw>
                </a:effectLst>
                <a:latin typeface="Comic Sans MS" pitchFamily="66" charset="0"/>
              </a:rPr>
              <a:t>Causation</a:t>
            </a:r>
            <a:r>
              <a:rPr lang="en-US" sz="2700" smtClean="0">
                <a:effectLst>
                  <a:outerShdw blurRad="38100" dist="38100" dir="2700000" algn="tl">
                    <a:srgbClr val="000000"/>
                  </a:outerShdw>
                </a:effectLst>
                <a:latin typeface="Comic Sans MS" pitchFamily="66" charset="0"/>
              </a:rPr>
              <a:t> </a:t>
            </a:r>
            <a:r>
              <a:rPr lang="en-US" sz="2700" smtClean="0">
                <a:latin typeface="Comic Sans MS" pitchFamily="66" charset="0"/>
              </a:rPr>
              <a:t>– Why is it like it is?</a:t>
            </a:r>
          </a:p>
          <a:p>
            <a:pPr marL="514350" indent="-514350" eaLnBrk="1" hangingPunct="1">
              <a:lnSpc>
                <a:spcPct val="150000"/>
              </a:lnSpc>
              <a:defRPr/>
            </a:pPr>
            <a:r>
              <a:rPr lang="en-US" sz="2700" smtClean="0">
                <a:solidFill>
                  <a:srgbClr val="FFFF00"/>
                </a:solidFill>
                <a:effectLst>
                  <a:outerShdw blurRad="38100" dist="38100" dir="2700000" algn="tl">
                    <a:srgbClr val="000000"/>
                  </a:outerShdw>
                </a:effectLst>
                <a:latin typeface="Comic Sans MS" pitchFamily="66" charset="0"/>
              </a:rPr>
              <a:t>Change</a:t>
            </a:r>
            <a:r>
              <a:rPr lang="en-US" sz="2700" smtClean="0">
                <a:effectLst>
                  <a:outerShdw blurRad="38100" dist="38100" dir="2700000" algn="tl">
                    <a:srgbClr val="000000"/>
                  </a:outerShdw>
                </a:effectLst>
                <a:latin typeface="Comic Sans MS" pitchFamily="66" charset="0"/>
              </a:rPr>
              <a:t> </a:t>
            </a:r>
            <a:r>
              <a:rPr lang="en-US" sz="2700" smtClean="0">
                <a:latin typeface="Comic Sans MS" pitchFamily="66" charset="0"/>
              </a:rPr>
              <a:t>– How is it changing?</a:t>
            </a:r>
          </a:p>
          <a:p>
            <a:pPr marL="514350" indent="-514350" eaLnBrk="1" hangingPunct="1">
              <a:lnSpc>
                <a:spcPct val="150000"/>
              </a:lnSpc>
              <a:defRPr/>
            </a:pPr>
            <a:r>
              <a:rPr lang="en-US" sz="2700" smtClean="0">
                <a:solidFill>
                  <a:srgbClr val="FFFF00"/>
                </a:solidFill>
                <a:effectLst>
                  <a:outerShdw blurRad="38100" dist="38100" dir="2700000" algn="tl">
                    <a:srgbClr val="000000"/>
                  </a:outerShdw>
                </a:effectLst>
                <a:latin typeface="Comic Sans MS" pitchFamily="66" charset="0"/>
              </a:rPr>
              <a:t>Connection</a:t>
            </a:r>
            <a:r>
              <a:rPr lang="en-US" sz="2700" smtClean="0">
                <a:effectLst>
                  <a:outerShdw blurRad="38100" dist="38100" dir="2700000" algn="tl">
                    <a:srgbClr val="000000"/>
                  </a:outerShdw>
                </a:effectLst>
                <a:latin typeface="Comic Sans MS" pitchFamily="66" charset="0"/>
              </a:rPr>
              <a:t> </a:t>
            </a:r>
            <a:r>
              <a:rPr lang="en-US" sz="2700" smtClean="0">
                <a:latin typeface="Comic Sans MS" pitchFamily="66" charset="0"/>
              </a:rPr>
              <a:t>– How is it connected to other things?</a:t>
            </a:r>
          </a:p>
          <a:p>
            <a:pPr marL="514350" indent="-514350" eaLnBrk="1" hangingPunct="1">
              <a:lnSpc>
                <a:spcPct val="150000"/>
              </a:lnSpc>
              <a:defRPr/>
            </a:pPr>
            <a:r>
              <a:rPr lang="en-US" sz="2700" smtClean="0">
                <a:solidFill>
                  <a:srgbClr val="FFFF00"/>
                </a:solidFill>
                <a:effectLst>
                  <a:outerShdw blurRad="38100" dist="38100" dir="2700000" algn="tl">
                    <a:srgbClr val="000000"/>
                  </a:outerShdw>
                </a:effectLst>
                <a:latin typeface="Comic Sans MS" pitchFamily="66" charset="0"/>
              </a:rPr>
              <a:t>Perspective</a:t>
            </a:r>
            <a:r>
              <a:rPr lang="en-US" sz="2700" smtClean="0">
                <a:effectLst>
                  <a:outerShdw blurRad="38100" dist="38100" dir="2700000" algn="tl">
                    <a:srgbClr val="000000"/>
                  </a:outerShdw>
                </a:effectLst>
                <a:latin typeface="Comic Sans MS" pitchFamily="66" charset="0"/>
              </a:rPr>
              <a:t> </a:t>
            </a:r>
            <a:r>
              <a:rPr lang="en-US" sz="2700" smtClean="0">
                <a:latin typeface="Comic Sans MS" pitchFamily="66" charset="0"/>
              </a:rPr>
              <a:t>– What are the points of view?</a:t>
            </a:r>
          </a:p>
          <a:p>
            <a:pPr marL="514350" indent="-514350" eaLnBrk="1" hangingPunct="1">
              <a:lnSpc>
                <a:spcPct val="150000"/>
              </a:lnSpc>
              <a:defRPr/>
            </a:pPr>
            <a:r>
              <a:rPr lang="en-US" sz="2700" smtClean="0">
                <a:solidFill>
                  <a:srgbClr val="FFFF00"/>
                </a:solidFill>
                <a:effectLst>
                  <a:outerShdw blurRad="38100" dist="38100" dir="2700000" algn="tl">
                    <a:srgbClr val="000000"/>
                  </a:outerShdw>
                </a:effectLst>
                <a:latin typeface="Comic Sans MS" pitchFamily="66" charset="0"/>
              </a:rPr>
              <a:t>Responsibility</a:t>
            </a:r>
            <a:r>
              <a:rPr lang="en-US" sz="2700" smtClean="0">
                <a:effectLst>
                  <a:outerShdw blurRad="38100" dist="38100" dir="2700000" algn="tl">
                    <a:srgbClr val="000000"/>
                  </a:outerShdw>
                </a:effectLst>
                <a:latin typeface="Comic Sans MS" pitchFamily="66" charset="0"/>
              </a:rPr>
              <a:t> </a:t>
            </a:r>
            <a:r>
              <a:rPr lang="en-US" sz="2700" smtClean="0">
                <a:latin typeface="Comic Sans MS" pitchFamily="66" charset="0"/>
              </a:rPr>
              <a:t>– What is our responsibility?</a:t>
            </a:r>
          </a:p>
          <a:p>
            <a:pPr marL="514350" indent="-514350" eaLnBrk="1" hangingPunct="1">
              <a:lnSpc>
                <a:spcPct val="150000"/>
              </a:lnSpc>
              <a:defRPr/>
            </a:pPr>
            <a:r>
              <a:rPr lang="en-US" sz="2700" smtClean="0">
                <a:solidFill>
                  <a:srgbClr val="FFFF00"/>
                </a:solidFill>
                <a:effectLst>
                  <a:outerShdw blurRad="38100" dist="38100" dir="2700000" algn="tl">
                    <a:srgbClr val="000000"/>
                  </a:outerShdw>
                </a:effectLst>
                <a:latin typeface="Comic Sans MS" pitchFamily="66" charset="0"/>
              </a:rPr>
              <a:t>Reflection</a:t>
            </a:r>
            <a:r>
              <a:rPr lang="en-US" sz="2700" smtClean="0">
                <a:effectLst>
                  <a:outerShdw blurRad="38100" dist="38100" dir="2700000" algn="tl">
                    <a:srgbClr val="000000"/>
                  </a:outerShdw>
                </a:effectLst>
                <a:latin typeface="Comic Sans MS" pitchFamily="66" charset="0"/>
              </a:rPr>
              <a:t> </a:t>
            </a:r>
            <a:r>
              <a:rPr lang="en-US" sz="2700" smtClean="0">
                <a:latin typeface="Comic Sans MS" pitchFamily="66" charset="0"/>
              </a:rPr>
              <a:t>– How do we know?</a:t>
            </a:r>
          </a:p>
        </p:txBody>
      </p:sp>
    </p:spTree>
    <p:extLst>
      <p:ext uri="{BB962C8B-B14F-4D97-AF65-F5344CB8AC3E}">
        <p14:creationId xmlns:p14="http://schemas.microsoft.com/office/powerpoint/2010/main" val="18301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12750" y="304800"/>
            <a:ext cx="8915400" cy="1143000"/>
          </a:xfrm>
        </p:spPr>
        <p:txBody>
          <a:bodyPr anchor="ctr"/>
          <a:lstStyle/>
          <a:p>
            <a:pPr eaLnBrk="1" hangingPunct="1"/>
            <a:r>
              <a:rPr lang="en-US" altLang="en-US" sz="2200" smtClean="0"/>
              <a:t>Concepts</a:t>
            </a:r>
            <a:br>
              <a:rPr lang="en-US" altLang="en-US" sz="2200" smtClean="0"/>
            </a:br>
            <a:r>
              <a:rPr lang="en-US" altLang="en-US" sz="2200" smtClean="0"/>
              <a:t>What do we want students to understand?</a:t>
            </a:r>
          </a:p>
        </p:txBody>
      </p:sp>
      <p:graphicFrame>
        <p:nvGraphicFramePr>
          <p:cNvPr id="186371" name="Group 3"/>
          <p:cNvGraphicFramePr>
            <a:graphicFrameLocks noGrp="1"/>
          </p:cNvGraphicFramePr>
          <p:nvPr/>
        </p:nvGraphicFramePr>
        <p:xfrm>
          <a:off x="495300" y="2146300"/>
          <a:ext cx="8915400" cy="4406900"/>
        </p:xfrm>
        <a:graphic>
          <a:graphicData uri="http://schemas.openxmlformats.org/drawingml/2006/table">
            <a:tbl>
              <a:tblPr/>
              <a:tblGrid>
                <a:gridCol w="4459420"/>
                <a:gridCol w="4455980"/>
              </a:tblGrid>
              <a:tr h="44069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2" pitchFamily="18" charset="2"/>
                        <a:buNone/>
                        <a:tabLst/>
                      </a:pPr>
                      <a:r>
                        <a:rPr kumimoji="0" lang="en-US" sz="3000" b="1" i="0" u="none" strike="noStrike" cap="none" normalizeH="0" baseline="0" smtClean="0">
                          <a:ln>
                            <a:noFill/>
                          </a:ln>
                          <a:solidFill>
                            <a:schemeClr val="accent2"/>
                          </a:solidFill>
                          <a:effectLst/>
                          <a:latin typeface="Arial" charset="0"/>
                        </a:rPr>
                        <a:t>Science</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200" b="0" i="0" u="none" strike="noStrike" cap="none" normalizeH="0" baseline="0" smtClean="0">
                          <a:ln>
                            <a:noFill/>
                          </a:ln>
                          <a:solidFill>
                            <a:schemeClr val="tx1"/>
                          </a:solidFill>
                          <a:effectLst/>
                          <a:latin typeface="Arial" charset="0"/>
                        </a:rPr>
                        <a:t>Order</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200" b="0" i="0" u="none" strike="noStrike" cap="none" normalizeH="0" baseline="0" smtClean="0">
                          <a:ln>
                            <a:noFill/>
                          </a:ln>
                          <a:solidFill>
                            <a:schemeClr val="tx1"/>
                          </a:solidFill>
                          <a:effectLst/>
                          <a:latin typeface="Arial" charset="0"/>
                        </a:rPr>
                        <a:t>Organism</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200" b="0" i="0" u="none" strike="noStrike" cap="none" normalizeH="0" baseline="0" smtClean="0">
                          <a:ln>
                            <a:noFill/>
                          </a:ln>
                          <a:solidFill>
                            <a:schemeClr val="tx1"/>
                          </a:solidFill>
                          <a:effectLst/>
                          <a:latin typeface="Arial" charset="0"/>
                        </a:rPr>
                        <a:t>Population</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200" b="0" i="0" u="none" strike="noStrike" cap="none" normalizeH="0" baseline="0" smtClean="0">
                          <a:ln>
                            <a:noFill/>
                          </a:ln>
                          <a:solidFill>
                            <a:schemeClr val="tx1"/>
                          </a:solidFill>
                          <a:effectLst/>
                          <a:latin typeface="Arial" charset="0"/>
                        </a:rPr>
                        <a:t>System</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200" b="0" i="0" u="none" strike="noStrike" cap="none" normalizeH="0" baseline="0" smtClean="0">
                          <a:ln>
                            <a:noFill/>
                          </a:ln>
                          <a:solidFill>
                            <a:schemeClr val="tx1"/>
                          </a:solidFill>
                          <a:effectLst/>
                          <a:latin typeface="Arial" charset="0"/>
                        </a:rPr>
                        <a:t>Change</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200" b="0" i="0" u="none" strike="noStrike" cap="none" normalizeH="0" baseline="0" smtClean="0">
                          <a:ln>
                            <a:noFill/>
                          </a:ln>
                          <a:solidFill>
                            <a:schemeClr val="tx1"/>
                          </a:solidFill>
                          <a:effectLst/>
                          <a:latin typeface="Arial" charset="0"/>
                        </a:rPr>
                        <a:t>Evolution</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200" b="0" i="0" u="none" strike="noStrike" cap="none" normalizeH="0" baseline="0" smtClean="0">
                          <a:ln>
                            <a:noFill/>
                          </a:ln>
                          <a:solidFill>
                            <a:schemeClr val="tx1"/>
                          </a:solidFill>
                          <a:effectLst/>
                          <a:latin typeface="Arial" charset="0"/>
                        </a:rPr>
                        <a:t>Cycle</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200" b="0" i="0" u="none" strike="noStrike" cap="none" normalizeH="0" baseline="0" smtClean="0">
                          <a:ln>
                            <a:noFill/>
                          </a:ln>
                          <a:solidFill>
                            <a:schemeClr val="tx1"/>
                          </a:solidFill>
                          <a:effectLst/>
                          <a:latin typeface="Arial" charset="0"/>
                        </a:rPr>
                        <a:t>Interaction</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200" b="0" i="0" u="none" strike="noStrike" cap="none" normalizeH="0" baseline="0" smtClean="0">
                          <a:ln>
                            <a:noFill/>
                          </a:ln>
                          <a:solidFill>
                            <a:schemeClr val="tx1"/>
                          </a:solidFill>
                          <a:effectLst/>
                          <a:latin typeface="Arial" charset="0"/>
                        </a:rPr>
                        <a:t>Energy/matter</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3000" b="1" i="0" u="none" strike="noStrike" cap="none" normalizeH="0" baseline="0" smtClean="0">
                          <a:ln>
                            <a:noFill/>
                          </a:ln>
                          <a:solidFill>
                            <a:schemeClr val="accent2"/>
                          </a:solidFill>
                          <a:effectLst/>
                          <a:latin typeface="Arial" charset="0"/>
                        </a:rPr>
                        <a:t>Social Studies</a:t>
                      </a:r>
                    </a:p>
                    <a:p>
                      <a:pPr marL="0" marR="0" lvl="0" indent="0" algn="l" defTabSz="914400" rtl="0" eaLnBrk="1" fontAlgn="base" latinLnBrk="0" hangingPunct="1">
                        <a:lnSpc>
                          <a:spcPct val="100000"/>
                        </a:lnSpc>
                        <a:spcBef>
                          <a:spcPct val="20000"/>
                        </a:spcBef>
                        <a:spcAft>
                          <a:spcPct val="0"/>
                        </a:spcAft>
                        <a:buClr>
                          <a:schemeClr val="tx2"/>
                        </a:buClr>
                        <a:buSzPct val="70000"/>
                        <a:buFontTx/>
                        <a:buChar char="-"/>
                        <a:tabLst/>
                      </a:pPr>
                      <a:r>
                        <a:rPr kumimoji="0" lang="en-US" sz="2200" b="0" i="0" u="none" strike="noStrike" cap="none" normalizeH="0" baseline="0" smtClean="0">
                          <a:ln>
                            <a:noFill/>
                          </a:ln>
                          <a:solidFill>
                            <a:schemeClr val="tx1"/>
                          </a:solidFill>
                          <a:effectLst/>
                          <a:latin typeface="Arial" charset="0"/>
                        </a:rPr>
                        <a:t>Conflicts</a:t>
                      </a:r>
                    </a:p>
                    <a:p>
                      <a:pPr marL="0" marR="0" lvl="0" indent="0" algn="l" defTabSz="914400" rtl="0" eaLnBrk="1" fontAlgn="base" latinLnBrk="0" hangingPunct="1">
                        <a:lnSpc>
                          <a:spcPct val="100000"/>
                        </a:lnSpc>
                        <a:spcBef>
                          <a:spcPct val="20000"/>
                        </a:spcBef>
                        <a:spcAft>
                          <a:spcPct val="0"/>
                        </a:spcAft>
                        <a:buClr>
                          <a:schemeClr val="tx2"/>
                        </a:buClr>
                        <a:buSzPct val="70000"/>
                        <a:buFontTx/>
                        <a:buChar char="-"/>
                        <a:tabLst/>
                      </a:pPr>
                      <a:r>
                        <a:rPr kumimoji="0" lang="en-US" sz="2200" b="0" i="0" u="none" strike="noStrike" cap="none" normalizeH="0" baseline="0" smtClean="0">
                          <a:ln>
                            <a:noFill/>
                          </a:ln>
                          <a:solidFill>
                            <a:schemeClr val="tx1"/>
                          </a:solidFill>
                          <a:effectLst/>
                          <a:latin typeface="Arial" charset="0"/>
                        </a:rPr>
                        <a:t>Patterns</a:t>
                      </a:r>
                    </a:p>
                    <a:p>
                      <a:pPr marL="0" marR="0" lvl="0" indent="0" algn="l" defTabSz="914400" rtl="0" eaLnBrk="1" fontAlgn="base" latinLnBrk="0" hangingPunct="1">
                        <a:lnSpc>
                          <a:spcPct val="100000"/>
                        </a:lnSpc>
                        <a:spcBef>
                          <a:spcPct val="20000"/>
                        </a:spcBef>
                        <a:spcAft>
                          <a:spcPct val="0"/>
                        </a:spcAft>
                        <a:buClr>
                          <a:schemeClr val="tx2"/>
                        </a:buClr>
                        <a:buSzPct val="70000"/>
                        <a:buFontTx/>
                        <a:buChar char="-"/>
                        <a:tabLst/>
                      </a:pPr>
                      <a:r>
                        <a:rPr kumimoji="0" lang="en-US" sz="2200" b="0" i="0" u="none" strike="noStrike" cap="none" normalizeH="0" baseline="0" smtClean="0">
                          <a:ln>
                            <a:noFill/>
                          </a:ln>
                          <a:solidFill>
                            <a:schemeClr val="tx1"/>
                          </a:solidFill>
                          <a:effectLst/>
                          <a:latin typeface="Arial" charset="0"/>
                        </a:rPr>
                        <a:t>Populations</a:t>
                      </a:r>
                    </a:p>
                    <a:p>
                      <a:pPr marL="0" marR="0" lvl="0" indent="0" algn="l" defTabSz="914400" rtl="0" eaLnBrk="1" fontAlgn="base" latinLnBrk="0" hangingPunct="1">
                        <a:lnSpc>
                          <a:spcPct val="100000"/>
                        </a:lnSpc>
                        <a:spcBef>
                          <a:spcPct val="20000"/>
                        </a:spcBef>
                        <a:spcAft>
                          <a:spcPct val="0"/>
                        </a:spcAft>
                        <a:buClr>
                          <a:schemeClr val="tx2"/>
                        </a:buClr>
                        <a:buSzPct val="70000"/>
                        <a:buFontTx/>
                        <a:buChar char="-"/>
                        <a:tabLst/>
                      </a:pPr>
                      <a:r>
                        <a:rPr kumimoji="0" lang="en-US" sz="2200" b="0" i="0" u="none" strike="noStrike" cap="none" normalizeH="0" baseline="0" smtClean="0">
                          <a:ln>
                            <a:noFill/>
                          </a:ln>
                          <a:solidFill>
                            <a:schemeClr val="tx1"/>
                          </a:solidFill>
                          <a:effectLst/>
                          <a:latin typeface="Arial" charset="0"/>
                        </a:rPr>
                        <a:t>System</a:t>
                      </a:r>
                    </a:p>
                    <a:p>
                      <a:pPr marL="0" marR="0" lvl="0" indent="0" algn="l" defTabSz="914400" rtl="0" eaLnBrk="1" fontAlgn="base" latinLnBrk="0" hangingPunct="1">
                        <a:lnSpc>
                          <a:spcPct val="100000"/>
                        </a:lnSpc>
                        <a:spcBef>
                          <a:spcPct val="20000"/>
                        </a:spcBef>
                        <a:spcAft>
                          <a:spcPct val="0"/>
                        </a:spcAft>
                        <a:buClr>
                          <a:schemeClr val="tx2"/>
                        </a:buClr>
                        <a:buSzPct val="70000"/>
                        <a:buFontTx/>
                        <a:buChar char="-"/>
                        <a:tabLst/>
                      </a:pPr>
                      <a:r>
                        <a:rPr kumimoji="0" lang="en-US" sz="2200" b="0" i="0" u="none" strike="noStrike" cap="none" normalizeH="0" baseline="0" smtClean="0">
                          <a:ln>
                            <a:noFill/>
                          </a:ln>
                          <a:solidFill>
                            <a:schemeClr val="tx1"/>
                          </a:solidFill>
                          <a:effectLst/>
                          <a:latin typeface="Arial" charset="0"/>
                        </a:rPr>
                        <a:t>Change/continuity</a:t>
                      </a:r>
                    </a:p>
                    <a:p>
                      <a:pPr marL="0" marR="0" lvl="0" indent="0" algn="l" defTabSz="914400" rtl="0" eaLnBrk="1" fontAlgn="base" latinLnBrk="0" hangingPunct="1">
                        <a:lnSpc>
                          <a:spcPct val="100000"/>
                        </a:lnSpc>
                        <a:spcBef>
                          <a:spcPct val="20000"/>
                        </a:spcBef>
                        <a:spcAft>
                          <a:spcPct val="0"/>
                        </a:spcAft>
                        <a:buClr>
                          <a:schemeClr val="tx2"/>
                        </a:buClr>
                        <a:buSzPct val="70000"/>
                        <a:buFontTx/>
                        <a:buChar char="-"/>
                        <a:tabLst/>
                      </a:pPr>
                      <a:r>
                        <a:rPr kumimoji="0" lang="en-US" sz="2200" b="0" i="0" u="none" strike="noStrike" cap="none" normalizeH="0" baseline="0" smtClean="0">
                          <a:ln>
                            <a:noFill/>
                          </a:ln>
                          <a:solidFill>
                            <a:schemeClr val="tx1"/>
                          </a:solidFill>
                          <a:effectLst/>
                          <a:latin typeface="Arial" charset="0"/>
                        </a:rPr>
                        <a:t>Culture</a:t>
                      </a:r>
                    </a:p>
                    <a:p>
                      <a:pPr marL="0" marR="0" lvl="0" indent="0" algn="l" defTabSz="914400" rtl="0" eaLnBrk="1" fontAlgn="base" latinLnBrk="0" hangingPunct="1">
                        <a:lnSpc>
                          <a:spcPct val="100000"/>
                        </a:lnSpc>
                        <a:spcBef>
                          <a:spcPct val="20000"/>
                        </a:spcBef>
                        <a:spcAft>
                          <a:spcPct val="0"/>
                        </a:spcAft>
                        <a:buClr>
                          <a:schemeClr val="tx2"/>
                        </a:buClr>
                        <a:buSzPct val="70000"/>
                        <a:buFontTx/>
                        <a:buChar char="-"/>
                        <a:tabLst/>
                      </a:pPr>
                      <a:r>
                        <a:rPr kumimoji="0" lang="en-US" sz="2200" b="0" i="0" u="none" strike="noStrike" cap="none" normalizeH="0" baseline="0" smtClean="0">
                          <a:ln>
                            <a:noFill/>
                          </a:ln>
                          <a:solidFill>
                            <a:schemeClr val="tx1"/>
                          </a:solidFill>
                          <a:effectLst/>
                          <a:latin typeface="Arial" charset="0"/>
                        </a:rPr>
                        <a:t>Evolution</a:t>
                      </a:r>
                    </a:p>
                    <a:p>
                      <a:pPr marL="0" marR="0" lvl="0" indent="0" algn="l" defTabSz="914400" rtl="0" eaLnBrk="1" fontAlgn="base" latinLnBrk="0" hangingPunct="1">
                        <a:lnSpc>
                          <a:spcPct val="100000"/>
                        </a:lnSpc>
                        <a:spcBef>
                          <a:spcPct val="20000"/>
                        </a:spcBef>
                        <a:spcAft>
                          <a:spcPct val="0"/>
                        </a:spcAft>
                        <a:buClr>
                          <a:schemeClr val="tx2"/>
                        </a:buClr>
                        <a:buSzPct val="70000"/>
                        <a:buFontTx/>
                        <a:buChar char="-"/>
                        <a:tabLst/>
                      </a:pPr>
                      <a:r>
                        <a:rPr kumimoji="0" lang="en-US" sz="2200" b="0" i="0" u="none" strike="noStrike" cap="none" normalizeH="0" baseline="0" smtClean="0">
                          <a:ln>
                            <a:noFill/>
                          </a:ln>
                          <a:solidFill>
                            <a:schemeClr val="tx1"/>
                          </a:solidFill>
                          <a:effectLst/>
                          <a:latin typeface="Arial" charset="0"/>
                        </a:rPr>
                        <a:t>Civilization</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6379" name="Rectangle 11"/>
          <p:cNvSpPr>
            <a:spLocks noChangeArrowheads="1"/>
          </p:cNvSpPr>
          <p:nvPr/>
        </p:nvSpPr>
        <p:spPr bwMode="gray">
          <a:xfrm>
            <a:off x="495300" y="1219200"/>
            <a:ext cx="8007350" cy="757130"/>
          </a:xfrm>
          <a:prstGeom prst="rect">
            <a:avLst/>
          </a:prstGeom>
          <a:noFill/>
          <a:ln w="38100" algn="ctr">
            <a:noFill/>
            <a:miter lim="800000"/>
            <a:headEnd/>
            <a:tailEnd/>
          </a:ln>
          <a:effectLst/>
        </p:spPr>
        <p:txBody>
          <a:bodyPr>
            <a:spAutoFit/>
          </a:bodyPr>
          <a:lstStyle/>
          <a:p>
            <a:pPr algn="ctr">
              <a:lnSpc>
                <a:spcPct val="90000"/>
              </a:lnSpc>
              <a:spcBef>
                <a:spcPct val="20000"/>
              </a:spcBef>
              <a:buClr>
                <a:schemeClr val="hlink"/>
              </a:buClr>
              <a:buSzPct val="120000"/>
              <a:buFont typeface="Wingdings 2" pitchFamily="18" charset="2"/>
              <a:buNone/>
              <a:defRPr/>
            </a:pPr>
            <a:r>
              <a:rPr lang="en-US" sz="2400">
                <a:solidFill>
                  <a:srgbClr val="FFFF00"/>
                </a:solidFill>
              </a:rPr>
              <a:t> </a:t>
            </a:r>
            <a:r>
              <a:rPr lang="en-US" sz="2400">
                <a:solidFill>
                  <a:schemeClr val="accent1"/>
                </a:solidFill>
                <a:effectLst>
                  <a:outerShdw blurRad="38100" dist="38100" dir="2700000" algn="tl">
                    <a:srgbClr val="000000"/>
                  </a:outerShdw>
                </a:effectLst>
              </a:rPr>
              <a:t>“</a:t>
            </a:r>
            <a:r>
              <a:rPr lang="en-US" sz="2400" b="1" i="1">
                <a:solidFill>
                  <a:schemeClr val="accent1"/>
                </a:solidFill>
                <a:effectLst>
                  <a:outerShdw blurRad="38100" dist="38100" dir="2700000" algn="tl">
                    <a:srgbClr val="000000"/>
                  </a:outerShdw>
                </a:effectLst>
              </a:rPr>
              <a:t>A universal concept is a mental construct that is timeless, universal and abstract” (Erickson).</a:t>
            </a:r>
          </a:p>
        </p:txBody>
      </p:sp>
    </p:spTree>
    <p:extLst>
      <p:ext uri="{BB962C8B-B14F-4D97-AF65-F5344CB8AC3E}">
        <p14:creationId xmlns:p14="http://schemas.microsoft.com/office/powerpoint/2010/main" val="305563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u="sng" dirty="0" smtClean="0"/>
              <a:t>“Big Ideas” of PYP</a:t>
            </a:r>
          </a:p>
        </p:txBody>
      </p:sp>
      <p:sp>
        <p:nvSpPr>
          <p:cNvPr id="13315" name="Rectangle 3"/>
          <p:cNvSpPr>
            <a:spLocks noGrp="1" noChangeArrowheads="1"/>
          </p:cNvSpPr>
          <p:nvPr>
            <p:ph type="body" idx="4294967295"/>
          </p:nvPr>
        </p:nvSpPr>
        <p:spPr>
          <a:xfrm>
            <a:off x="495300" y="1447414"/>
            <a:ext cx="8915400" cy="4411662"/>
          </a:xfrm>
          <a:prstGeom prst="rect">
            <a:avLst/>
          </a:prstGeom>
        </p:spPr>
        <p:txBody>
          <a:bodyPr/>
          <a:lstStyle/>
          <a:p>
            <a:pPr eaLnBrk="1" hangingPunct="1">
              <a:lnSpc>
                <a:spcPct val="80000"/>
              </a:lnSpc>
            </a:pPr>
            <a:r>
              <a:rPr lang="en-US" altLang="en-US" sz="2600" dirty="0" smtClean="0"/>
              <a:t>Promotes </a:t>
            </a:r>
            <a:r>
              <a:rPr lang="en-US" altLang="en-US" sz="3600" b="1" dirty="0" smtClean="0">
                <a:solidFill>
                  <a:srgbClr val="FF0000"/>
                </a:solidFill>
              </a:rPr>
              <a:t>international-mindedness</a:t>
            </a:r>
          </a:p>
          <a:p>
            <a:pPr eaLnBrk="1" hangingPunct="1">
              <a:lnSpc>
                <a:spcPct val="80000"/>
              </a:lnSpc>
            </a:pPr>
            <a:r>
              <a:rPr lang="en-US" altLang="en-US" sz="2600" dirty="0" smtClean="0"/>
              <a:t>Based on </a:t>
            </a:r>
            <a:r>
              <a:rPr lang="en-US" altLang="en-US" sz="3600" b="1" dirty="0" smtClean="0">
                <a:solidFill>
                  <a:srgbClr val="F18917"/>
                </a:solidFill>
              </a:rPr>
              <a:t>constructivist</a:t>
            </a:r>
            <a:r>
              <a:rPr lang="en-US" altLang="en-US" sz="2600" dirty="0" smtClean="0"/>
              <a:t> theory</a:t>
            </a:r>
          </a:p>
          <a:p>
            <a:pPr eaLnBrk="1" hangingPunct="1">
              <a:lnSpc>
                <a:spcPct val="80000"/>
              </a:lnSpc>
            </a:pPr>
            <a:r>
              <a:rPr lang="en-US" altLang="en-US" sz="3600" b="1" dirty="0" smtClean="0">
                <a:solidFill>
                  <a:srgbClr val="7DB935"/>
                </a:solidFill>
              </a:rPr>
              <a:t>Concept-based</a:t>
            </a:r>
            <a:r>
              <a:rPr lang="en-US" altLang="en-US" sz="2600" dirty="0" smtClean="0"/>
              <a:t> curriculum</a:t>
            </a:r>
          </a:p>
          <a:p>
            <a:pPr eaLnBrk="1" hangingPunct="1">
              <a:lnSpc>
                <a:spcPct val="80000"/>
              </a:lnSpc>
            </a:pPr>
            <a:r>
              <a:rPr lang="en-US" altLang="en-US" sz="2600" dirty="0" smtClean="0"/>
              <a:t>Balances </a:t>
            </a:r>
            <a:r>
              <a:rPr lang="en-US" altLang="en-US" sz="3600" b="1" dirty="0" err="1" smtClean="0">
                <a:solidFill>
                  <a:srgbClr val="1AB7EA"/>
                </a:solidFill>
              </a:rPr>
              <a:t>transdisciplinary</a:t>
            </a:r>
            <a:r>
              <a:rPr lang="en-US" altLang="en-US" sz="2600" dirty="0" smtClean="0"/>
              <a:t> inquiry with traditional disciplines. </a:t>
            </a:r>
          </a:p>
          <a:p>
            <a:pPr eaLnBrk="1" hangingPunct="1">
              <a:lnSpc>
                <a:spcPct val="80000"/>
              </a:lnSpc>
            </a:pPr>
            <a:r>
              <a:rPr lang="en-US" altLang="en-US" sz="2600" dirty="0" smtClean="0"/>
              <a:t>Balance between the acquisition of skills, knowledge and </a:t>
            </a:r>
            <a:r>
              <a:rPr lang="en-US" altLang="en-US" sz="3600" b="1" dirty="0" smtClean="0">
                <a:solidFill>
                  <a:schemeClr val="bg2">
                    <a:lumMod val="75000"/>
                  </a:schemeClr>
                </a:solidFill>
              </a:rPr>
              <a:t>meaning</a:t>
            </a:r>
            <a:r>
              <a:rPr lang="en-US" altLang="en-US" sz="2600" dirty="0" smtClean="0"/>
              <a:t>.</a:t>
            </a:r>
          </a:p>
          <a:p>
            <a:pPr>
              <a:lnSpc>
                <a:spcPct val="80000"/>
              </a:lnSpc>
            </a:pPr>
            <a:r>
              <a:rPr lang="en-US" altLang="en-US" sz="3600" b="1" dirty="0" smtClean="0">
                <a:solidFill>
                  <a:srgbClr val="7030A0"/>
                </a:solidFill>
              </a:rPr>
              <a:t>Authentic assessment </a:t>
            </a:r>
            <a:r>
              <a:rPr lang="en-US" altLang="en-US" dirty="0"/>
              <a:t>(valid and varied) </a:t>
            </a:r>
            <a:r>
              <a:rPr lang="en-US" altLang="en-US" sz="2600" dirty="0" smtClean="0"/>
              <a:t>.</a:t>
            </a:r>
          </a:p>
          <a:p>
            <a:pPr eaLnBrk="1" hangingPunct="1">
              <a:lnSpc>
                <a:spcPct val="80000"/>
              </a:lnSpc>
            </a:pPr>
            <a:r>
              <a:rPr lang="en-US" altLang="en-US" sz="3200" b="1" dirty="0" smtClean="0">
                <a:solidFill>
                  <a:srgbClr val="FF0000"/>
                </a:solidFill>
              </a:rPr>
              <a:t>Inquiry</a:t>
            </a:r>
            <a:r>
              <a:rPr lang="en-US" altLang="en-US" sz="2600" dirty="0" smtClean="0"/>
              <a:t> as a predominant but not exclusive pedagogical tool.</a:t>
            </a:r>
          </a:p>
          <a:p>
            <a:pPr eaLnBrk="1" hangingPunct="1">
              <a:lnSpc>
                <a:spcPct val="80000"/>
              </a:lnSpc>
            </a:pPr>
            <a:r>
              <a:rPr lang="en-US" altLang="en-US" sz="3600" b="1" dirty="0" smtClean="0">
                <a:solidFill>
                  <a:srgbClr val="F18917"/>
                </a:solidFill>
              </a:rPr>
              <a:t>Collaboration</a:t>
            </a:r>
          </a:p>
          <a:p>
            <a:pPr eaLnBrk="1" hangingPunct="1">
              <a:lnSpc>
                <a:spcPct val="80000"/>
              </a:lnSpc>
            </a:pPr>
            <a:endParaRPr lang="en-US" altLang="en-US" sz="2600" dirty="0" smtClean="0"/>
          </a:p>
        </p:txBody>
      </p:sp>
    </p:spTree>
    <p:extLst>
      <p:ext uri="{BB962C8B-B14F-4D97-AF65-F5344CB8AC3E}">
        <p14:creationId xmlns:p14="http://schemas.microsoft.com/office/powerpoint/2010/main" val="31334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44455" name="Group 39"/>
          <p:cNvGraphicFramePr>
            <a:graphicFrameLocks noGrp="1"/>
          </p:cNvGraphicFramePr>
          <p:nvPr/>
        </p:nvGraphicFramePr>
        <p:xfrm>
          <a:off x="330200" y="1295400"/>
          <a:ext cx="9238720" cy="4886326"/>
        </p:xfrm>
        <a:graphic>
          <a:graphicData uri="http://schemas.openxmlformats.org/drawingml/2006/table">
            <a:tbl>
              <a:tblPr/>
              <a:tblGrid>
                <a:gridCol w="4619360"/>
                <a:gridCol w="4619360"/>
              </a:tblGrid>
              <a:tr h="411472">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2100" b="1" i="0" u="none" strike="noStrike" cap="none" normalizeH="0" baseline="0" smtClean="0">
                          <a:ln>
                            <a:noFill/>
                          </a:ln>
                          <a:solidFill>
                            <a:schemeClr val="accent1"/>
                          </a:solidFill>
                          <a:effectLst/>
                          <a:latin typeface="Arial" charset="0"/>
                          <a:ea typeface="PMingLiU" pitchFamily="18" charset="-120"/>
                          <a:cs typeface="Times New Roman" pitchFamily="18" charset="0"/>
                        </a:rPr>
                        <a:t>Concept</a:t>
                      </a:r>
                      <a:endParaRPr kumimoji="0" lang="en-US" altLang="zh-TW" sz="1700" b="0" i="0" u="none" strike="noStrike" cap="none" normalizeH="0" baseline="0" smtClean="0">
                        <a:ln>
                          <a:noFill/>
                        </a:ln>
                        <a:solidFill>
                          <a:schemeClr val="accent1"/>
                        </a:solidFill>
                        <a:effectLst/>
                        <a:latin typeface="Times New Roman" pitchFamily="18" charset="0"/>
                        <a:ea typeface="PMingLiU" pitchFamily="18" charset="-120"/>
                        <a:cs typeface="Times New Roman" pitchFamily="18" charset="0"/>
                      </a:endParaRPr>
                    </a:p>
                  </a:txBody>
                  <a:tcPr marL="99060" marR="9906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2100" b="1" i="0" u="none" strike="noStrike" cap="none" normalizeH="0" baseline="0" smtClean="0">
                          <a:ln>
                            <a:noFill/>
                          </a:ln>
                          <a:solidFill>
                            <a:schemeClr val="folHlink"/>
                          </a:solidFill>
                          <a:effectLst/>
                          <a:latin typeface="Arial" charset="0"/>
                          <a:ea typeface="PMingLiU" pitchFamily="18" charset="-120"/>
                          <a:cs typeface="Times New Roman" pitchFamily="18" charset="0"/>
                        </a:rPr>
                        <a:t>Topic</a:t>
                      </a:r>
                      <a:endParaRPr kumimoji="0" lang="en-US" altLang="zh-TW" sz="1700" b="0" i="0" u="none" strike="noStrike" cap="none" normalizeH="0" baseline="0" smtClean="0">
                        <a:ln>
                          <a:noFill/>
                        </a:ln>
                        <a:solidFill>
                          <a:schemeClr val="folHlink"/>
                        </a:solidFill>
                        <a:effectLst/>
                        <a:latin typeface="Times New Roman" pitchFamily="18" charset="0"/>
                        <a:ea typeface="PMingLiU" pitchFamily="18" charset="-120"/>
                        <a:cs typeface="Times New Roman" pitchFamily="18" charset="0"/>
                      </a:endParaRPr>
                    </a:p>
                  </a:txBody>
                  <a:tcPr marL="99060" marR="9906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369">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Times New Roman" pitchFamily="18" charset="0"/>
                        </a:rPr>
                        <a:t>are learned in the context of a "bigger picture or idea"</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Times New Roman" pitchFamily="18" charset="0"/>
                        </a:rPr>
                        <a:t>are often performance-based activities learned in isolation</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8451">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Arial" charset="0"/>
                        </a:rPr>
                        <a:t>more focus on teaching principles and generalizations</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Arial"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Arial" charset="0"/>
                        </a:rPr>
                        <a:t>more focus on teaching facts and dates </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Arial"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3374">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Arial" charset="0"/>
                        </a:rPr>
                        <a:t>transfer through time and across cultures and transcend singular examples</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Arial"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Times New Roman" pitchFamily="18" charset="0"/>
                        </a:rPr>
                        <a:t>are focused on a single event at a single time</a:t>
                      </a:r>
                      <a:endParaRPr kumimoji="0" lang="en-US" altLang="zh-TW" sz="11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5913">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Times New Roman" pitchFamily="18" charset="0"/>
                        </a:rPr>
                        <a:t>students are asked to develop a deeper understanding</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Times New Roman" pitchFamily="18" charset="0"/>
                        </a:rPr>
                        <a:t>students are asked to memorize</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34">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Times New Roman" pitchFamily="18" charset="0"/>
                        </a:rPr>
                        <a:t>provide multiple entry points for students interest and learning styles</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Times New Roman" pitchFamily="18" charset="0"/>
                        </a:rPr>
                        <a:t>narrow focus leaves students with few ways to interact with material</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893">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Times New Roman" pitchFamily="18" charset="0"/>
                        </a:rPr>
                        <a:t>create integrated thinking which operates on a conceptual level</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Times New Roman" pitchFamily="18" charset="0"/>
                        </a:rPr>
                        <a:t>unconnected information that is learned on a factual level</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18">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Verdana"/>
                          <a:ea typeface="PMingLiU" pitchFamily="18" charset="-120"/>
                          <a:cs typeface="Times New Roman" pitchFamily="18" charset="0"/>
                        </a:rPr>
                        <a:t>“</a:t>
                      </a:r>
                      <a:r>
                        <a:rPr kumimoji="0" lang="en-US" altLang="zh-TW" sz="1500" b="0" i="0" u="none" strike="noStrike" cap="none" normalizeH="0" baseline="0" smtClean="0">
                          <a:ln>
                            <a:noFill/>
                          </a:ln>
                          <a:solidFill>
                            <a:schemeClr val="tx1"/>
                          </a:solidFill>
                          <a:effectLst/>
                          <a:latin typeface="Arial" charset="0"/>
                          <a:ea typeface="PMingLiU" pitchFamily="18" charset="-120"/>
                          <a:cs typeface="Times New Roman" pitchFamily="18" charset="0"/>
                        </a:rPr>
                        <a:t>Conflict during civil wars</a:t>
                      </a:r>
                      <a:r>
                        <a:rPr kumimoji="0" lang="en-US" altLang="zh-TW" sz="1500" b="0" i="0" u="none" strike="noStrike" cap="none" normalizeH="0" baseline="0" smtClean="0">
                          <a:ln>
                            <a:noFill/>
                          </a:ln>
                          <a:solidFill>
                            <a:schemeClr val="tx1"/>
                          </a:solidFill>
                          <a:effectLst/>
                          <a:latin typeface="Verdana"/>
                          <a:ea typeface="PMingLiU" pitchFamily="18" charset="-120"/>
                          <a:cs typeface="Times New Roman" pitchFamily="18" charset="0"/>
                        </a:rPr>
                        <a:t>”</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zh-TW" sz="1500" b="0" i="0" u="none" strike="noStrike" cap="none" normalizeH="0" baseline="0" smtClean="0">
                          <a:ln>
                            <a:noFill/>
                          </a:ln>
                          <a:solidFill>
                            <a:schemeClr val="tx1"/>
                          </a:solidFill>
                          <a:effectLst/>
                          <a:latin typeface="Arial" charset="0"/>
                          <a:ea typeface="PMingLiU" pitchFamily="18" charset="-120"/>
                          <a:cs typeface="Arial" charset="0"/>
                        </a:rPr>
                        <a:t>"The American Civil War"</a:t>
                      </a:r>
                      <a:endParaRPr kumimoji="0" lang="en-US" altLang="zh-TW" sz="1700" b="0" i="0" u="none" strike="noStrike" cap="none" normalizeH="0" baseline="0" smtClean="0">
                        <a:ln>
                          <a:noFill/>
                        </a:ln>
                        <a:solidFill>
                          <a:schemeClr val="tx1"/>
                        </a:solidFill>
                        <a:effectLst/>
                        <a:latin typeface="Times New Roman" pitchFamily="18" charset="0"/>
                        <a:ea typeface="PMingLiU" pitchFamily="18" charset="-120"/>
                        <a:cs typeface="Arial"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495" name="Rectangle 31"/>
          <p:cNvSpPr>
            <a:spLocks noGrp="1" noChangeArrowheads="1"/>
          </p:cNvSpPr>
          <p:nvPr>
            <p:ph type="title" idx="4294967295"/>
          </p:nvPr>
        </p:nvSpPr>
        <p:spPr>
          <a:xfrm>
            <a:off x="503899" y="374651"/>
            <a:ext cx="7463896" cy="652463"/>
          </a:xfrm>
        </p:spPr>
        <p:txBody>
          <a:bodyPr/>
          <a:lstStyle/>
          <a:p>
            <a:pPr eaLnBrk="1" hangingPunct="1"/>
            <a:r>
              <a:rPr lang="en-US" altLang="en-US" sz="3500" b="0" smtClean="0"/>
              <a:t>Concept vs. Topic</a:t>
            </a:r>
          </a:p>
        </p:txBody>
      </p:sp>
    </p:spTree>
    <p:extLst>
      <p:ext uri="{BB962C8B-B14F-4D97-AF65-F5344CB8AC3E}">
        <p14:creationId xmlns:p14="http://schemas.microsoft.com/office/powerpoint/2010/main" val="129437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fade">
                                      <p:cBhvr>
                                        <p:cTn id="7" dur="2000"/>
                                        <p:tgtEl>
                                          <p:spTgt spid="62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z="3500" smtClean="0"/>
              <a:t>Moving from topic to concept… </a:t>
            </a:r>
            <a:br>
              <a:rPr lang="en-US" altLang="en-US" sz="3500" smtClean="0"/>
            </a:br>
            <a:endParaRPr lang="en-US" altLang="en-US" sz="3500" smtClean="0"/>
          </a:p>
        </p:txBody>
      </p:sp>
      <p:sp>
        <p:nvSpPr>
          <p:cNvPr id="68611" name="Rectangle 3"/>
          <p:cNvSpPr>
            <a:spLocks noGrp="1" noChangeArrowheads="1"/>
          </p:cNvSpPr>
          <p:nvPr>
            <p:ph type="body" idx="4294967295"/>
          </p:nvPr>
        </p:nvSpPr>
        <p:spPr>
          <a:xfrm>
            <a:off x="495300" y="1719263"/>
            <a:ext cx="8915400" cy="4411662"/>
          </a:xfrm>
          <a:prstGeom prst="rect">
            <a:avLst/>
          </a:prstGeom>
        </p:spPr>
        <p:txBody>
          <a:bodyPr/>
          <a:lstStyle/>
          <a:p>
            <a:pPr eaLnBrk="1" hangingPunct="1">
              <a:lnSpc>
                <a:spcPct val="80000"/>
              </a:lnSpc>
            </a:pPr>
            <a:r>
              <a:rPr lang="en-US" altLang="en-US" sz="2100" smtClean="0"/>
              <a:t>An example: </a:t>
            </a:r>
          </a:p>
          <a:p>
            <a:pPr lvl="1" eaLnBrk="1" hangingPunct="1">
              <a:lnSpc>
                <a:spcPct val="80000"/>
              </a:lnSpc>
            </a:pPr>
            <a:r>
              <a:rPr lang="en-US" altLang="en-US" sz="2000" smtClean="0"/>
              <a:t>If the state curriculum dictates that fifth graders learn about the Revolutionary and Civil Wars, perhaps creating a planner about fear and safety would be prudent.  </a:t>
            </a:r>
          </a:p>
          <a:p>
            <a:pPr lvl="1" eaLnBrk="1" hangingPunct="1">
              <a:lnSpc>
                <a:spcPct val="80000"/>
              </a:lnSpc>
            </a:pPr>
            <a:r>
              <a:rPr lang="en-US" altLang="en-US" sz="2000" smtClean="0"/>
              <a:t>At once you have both broadened the concept to be more universally applicable, and you have narrowed the focus with which you approach the vast possibilities of teaching American history. </a:t>
            </a:r>
          </a:p>
          <a:p>
            <a:pPr lvl="1" eaLnBrk="1" hangingPunct="1">
              <a:lnSpc>
                <a:spcPct val="80000"/>
              </a:lnSpc>
            </a:pPr>
            <a:r>
              <a:rPr lang="en-US" altLang="en-US" sz="2000" smtClean="0"/>
              <a:t>Transdisciplinary opportunities for study present themselves with a broadened concept.  (Neural systems, responses to fear, interviewing skills, data collection, personal narratives, etc.)</a:t>
            </a:r>
          </a:p>
          <a:p>
            <a:pPr lvl="1" eaLnBrk="1" hangingPunct="1">
              <a:lnSpc>
                <a:spcPct val="80000"/>
              </a:lnSpc>
            </a:pPr>
            <a:r>
              <a:rPr lang="en-US" altLang="en-US" sz="2000" smtClean="0"/>
              <a:t>Students can make personal connections to the concept and therefore relate to and remember the curriculum. </a:t>
            </a:r>
          </a:p>
          <a:p>
            <a:pPr lvl="1" eaLnBrk="1" hangingPunct="1">
              <a:lnSpc>
                <a:spcPct val="80000"/>
              </a:lnSpc>
            </a:pPr>
            <a:r>
              <a:rPr lang="en-US" altLang="en-US" sz="2000" smtClean="0"/>
              <a:t>The concepts of fear and safety are engaging, relevant, significant and challenging.  Exploring these concepts in depth is likely to lead to student action. </a:t>
            </a:r>
          </a:p>
        </p:txBody>
      </p:sp>
    </p:spTree>
    <p:extLst>
      <p:ext uri="{BB962C8B-B14F-4D97-AF65-F5344CB8AC3E}">
        <p14:creationId xmlns:p14="http://schemas.microsoft.com/office/powerpoint/2010/main" val="213518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Scan00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1"/>
            <a:ext cx="487045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5" descr="Scan00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230438"/>
            <a:ext cx="51181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6" descr="Scan00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228601"/>
            <a:ext cx="26416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22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Scan0066"/>
          <p:cNvPicPr>
            <a:picLocks noChangeAspect="1" noChangeArrowheads="1"/>
          </p:cNvPicPr>
          <p:nvPr/>
        </p:nvPicPr>
        <p:blipFill>
          <a:blip r:embed="rId3">
            <a:extLst>
              <a:ext uri="{28A0092B-C50C-407E-A947-70E740481C1C}">
                <a14:useLocalDpi xmlns:a14="http://schemas.microsoft.com/office/drawing/2010/main" val="0"/>
              </a:ext>
            </a:extLst>
          </a:blip>
          <a:srcRect l="2899" t="1875" b="4338"/>
          <a:stretch>
            <a:fillRect/>
          </a:stretch>
        </p:blipFill>
        <p:spPr bwMode="auto">
          <a:xfrm>
            <a:off x="165100" y="1981200"/>
            <a:ext cx="55308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5" descr="Scan0067"/>
          <p:cNvPicPr>
            <a:picLocks noChangeAspect="1" noChangeArrowheads="1"/>
          </p:cNvPicPr>
          <p:nvPr/>
        </p:nvPicPr>
        <p:blipFill>
          <a:blip r:embed="rId4">
            <a:extLst>
              <a:ext uri="{28A0092B-C50C-407E-A947-70E740481C1C}">
                <a14:useLocalDpi xmlns:a14="http://schemas.microsoft.com/office/drawing/2010/main" val="0"/>
              </a:ext>
            </a:extLst>
          </a:blip>
          <a:srcRect t="2928" r="3448" b="3348"/>
          <a:stretch>
            <a:fillRect/>
          </a:stretch>
        </p:blipFill>
        <p:spPr bwMode="auto">
          <a:xfrm>
            <a:off x="5118100" y="2362200"/>
            <a:ext cx="4622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71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val 2"/>
          <p:cNvSpPr>
            <a:spLocks noChangeArrowheads="1"/>
          </p:cNvSpPr>
          <p:nvPr/>
        </p:nvSpPr>
        <p:spPr bwMode="auto">
          <a:xfrm>
            <a:off x="3357034" y="2133600"/>
            <a:ext cx="3745706" cy="22304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solidFill>
                <a:srgbClr val="292900"/>
              </a:solidFill>
              <a:ea typeface="ＭＳ Ｐゴシック" pitchFamily="34" charset="-128"/>
            </a:endParaRPr>
          </a:p>
        </p:txBody>
      </p:sp>
      <p:sp>
        <p:nvSpPr>
          <p:cNvPr id="72707" name="Oval 3"/>
          <p:cNvSpPr>
            <a:spLocks noChangeArrowheads="1"/>
          </p:cNvSpPr>
          <p:nvPr/>
        </p:nvSpPr>
        <p:spPr bwMode="auto">
          <a:xfrm>
            <a:off x="3704432" y="188913"/>
            <a:ext cx="2418027" cy="1439862"/>
          </a:xfrm>
          <a:prstGeom prst="ellipse">
            <a:avLst/>
          </a:prstGeom>
          <a:solidFill>
            <a:srgbClr val="00CC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altLang="en-US" sz="2000" b="1">
                <a:solidFill>
                  <a:srgbClr val="292900"/>
                </a:solidFill>
                <a:latin typeface="Comic Sans MS" pitchFamily="66" charset="0"/>
                <a:ea typeface="ＭＳ Ｐゴシック" pitchFamily="34" charset="-128"/>
              </a:rPr>
              <a:t>FORM:</a:t>
            </a:r>
          </a:p>
          <a:p>
            <a:pPr algn="ctr" eaLnBrk="1" hangingPunct="1"/>
            <a:r>
              <a:rPr lang="es-CL" altLang="en-US" sz="2200">
                <a:solidFill>
                  <a:srgbClr val="292900"/>
                </a:solidFill>
                <a:latin typeface="Comic Sans MS" pitchFamily="66" charset="0"/>
                <a:ea typeface="ＭＳ Ｐゴシック" pitchFamily="34" charset="-128"/>
              </a:rPr>
              <a:t>What your topic </a:t>
            </a:r>
            <a:br>
              <a:rPr lang="es-CL" altLang="en-US" sz="2200">
                <a:solidFill>
                  <a:srgbClr val="292900"/>
                </a:solidFill>
                <a:latin typeface="Comic Sans MS" pitchFamily="66" charset="0"/>
                <a:ea typeface="ＭＳ Ｐゴシック" pitchFamily="34" charset="-128"/>
              </a:rPr>
            </a:br>
            <a:r>
              <a:rPr lang="es-CL" altLang="en-US" sz="2200">
                <a:solidFill>
                  <a:srgbClr val="292900"/>
                </a:solidFill>
                <a:latin typeface="Comic Sans MS" pitchFamily="66" charset="0"/>
                <a:ea typeface="ＭＳ Ｐゴシック" pitchFamily="34" charset="-128"/>
              </a:rPr>
              <a:t>is like</a:t>
            </a:r>
            <a:endParaRPr lang="es-ES" altLang="en-US" sz="2200">
              <a:solidFill>
                <a:srgbClr val="292900"/>
              </a:solidFill>
              <a:latin typeface="Comic Sans MS" pitchFamily="66" charset="0"/>
              <a:ea typeface="ＭＳ Ｐゴシック" pitchFamily="34" charset="-128"/>
            </a:endParaRPr>
          </a:p>
        </p:txBody>
      </p:sp>
      <p:sp>
        <p:nvSpPr>
          <p:cNvPr id="72708" name="Oval 4"/>
          <p:cNvSpPr>
            <a:spLocks noChangeArrowheads="1"/>
          </p:cNvSpPr>
          <p:nvPr/>
        </p:nvSpPr>
        <p:spPr bwMode="auto">
          <a:xfrm>
            <a:off x="6961717" y="284163"/>
            <a:ext cx="2436945" cy="1682750"/>
          </a:xfrm>
          <a:prstGeom prst="ellipse">
            <a:avLst/>
          </a:prstGeom>
          <a:solidFill>
            <a:srgbClr val="00FFFF"/>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altLang="en-US" sz="2000" b="1">
                <a:solidFill>
                  <a:srgbClr val="292900"/>
                </a:solidFill>
                <a:latin typeface="Comic Sans MS" pitchFamily="66" charset="0"/>
                <a:ea typeface="ＭＳ Ｐゴシック" pitchFamily="34" charset="-128"/>
              </a:rPr>
              <a:t>FUNCTION</a:t>
            </a:r>
            <a:r>
              <a:rPr lang="es-CL" altLang="en-US" sz="2200" b="1">
                <a:solidFill>
                  <a:srgbClr val="292900"/>
                </a:solidFill>
                <a:latin typeface="Comic Sans MS" pitchFamily="66" charset="0"/>
                <a:ea typeface="ＭＳ Ｐゴシック" pitchFamily="34" charset="-128"/>
              </a:rPr>
              <a:t>:</a:t>
            </a:r>
          </a:p>
          <a:p>
            <a:pPr algn="ctr" eaLnBrk="1" hangingPunct="1"/>
            <a:r>
              <a:rPr lang="es-CL" altLang="en-US" sz="2200">
                <a:solidFill>
                  <a:srgbClr val="292900"/>
                </a:solidFill>
                <a:latin typeface="Comic Sans MS" pitchFamily="66" charset="0"/>
                <a:ea typeface="ＭＳ Ｐゴシック" pitchFamily="34" charset="-128"/>
              </a:rPr>
              <a:t>How your topic</a:t>
            </a:r>
            <a:br>
              <a:rPr lang="es-CL" altLang="en-US" sz="2200">
                <a:solidFill>
                  <a:srgbClr val="292900"/>
                </a:solidFill>
                <a:latin typeface="Comic Sans MS" pitchFamily="66" charset="0"/>
                <a:ea typeface="ＭＳ Ｐゴシック" pitchFamily="34" charset="-128"/>
              </a:rPr>
            </a:br>
            <a:r>
              <a:rPr lang="es-CL" altLang="en-US" sz="2200">
                <a:solidFill>
                  <a:srgbClr val="292900"/>
                </a:solidFill>
                <a:latin typeface="Comic Sans MS" pitchFamily="66" charset="0"/>
                <a:ea typeface="ＭＳ Ｐゴシック" pitchFamily="34" charset="-128"/>
              </a:rPr>
              <a:t>works</a:t>
            </a:r>
            <a:endParaRPr lang="es-ES" altLang="en-US" sz="2200">
              <a:solidFill>
                <a:srgbClr val="292900"/>
              </a:solidFill>
              <a:latin typeface="Comic Sans MS" pitchFamily="66" charset="0"/>
              <a:ea typeface="ＭＳ Ｐゴシック" pitchFamily="34" charset="-128"/>
            </a:endParaRPr>
          </a:p>
        </p:txBody>
      </p:sp>
      <p:sp>
        <p:nvSpPr>
          <p:cNvPr id="72709" name="Oval 5"/>
          <p:cNvSpPr>
            <a:spLocks noChangeArrowheads="1"/>
          </p:cNvSpPr>
          <p:nvPr/>
        </p:nvSpPr>
        <p:spPr bwMode="auto">
          <a:xfrm>
            <a:off x="7362429" y="2355850"/>
            <a:ext cx="2543571" cy="1733550"/>
          </a:xfrm>
          <a:prstGeom prst="ellipse">
            <a:avLst/>
          </a:prstGeom>
          <a:solidFill>
            <a:srgbClr val="9966FF"/>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altLang="en-US" sz="2000" b="1">
                <a:solidFill>
                  <a:srgbClr val="292900"/>
                </a:solidFill>
                <a:latin typeface="Comic Sans MS" pitchFamily="66" charset="0"/>
                <a:ea typeface="ＭＳ Ｐゴシック" pitchFamily="34" charset="-128"/>
              </a:rPr>
              <a:t>CAUSATION:</a:t>
            </a:r>
          </a:p>
          <a:p>
            <a:pPr algn="ctr" eaLnBrk="1" hangingPunct="1"/>
            <a:r>
              <a:rPr lang="es-CL" altLang="en-US" sz="2200">
                <a:solidFill>
                  <a:srgbClr val="292900"/>
                </a:solidFill>
                <a:latin typeface="Comic Sans MS" pitchFamily="66" charset="0"/>
                <a:ea typeface="ＭＳ Ｐゴシック" pitchFamily="34" charset="-128"/>
              </a:rPr>
              <a:t>Why your topic</a:t>
            </a:r>
            <a:br>
              <a:rPr lang="es-CL" altLang="en-US" sz="2200">
                <a:solidFill>
                  <a:srgbClr val="292900"/>
                </a:solidFill>
                <a:latin typeface="Comic Sans MS" pitchFamily="66" charset="0"/>
                <a:ea typeface="ＭＳ Ｐゴシック" pitchFamily="34" charset="-128"/>
              </a:rPr>
            </a:br>
            <a:r>
              <a:rPr lang="es-CL" altLang="en-US" sz="2200">
                <a:solidFill>
                  <a:srgbClr val="292900"/>
                </a:solidFill>
                <a:latin typeface="Comic Sans MS" pitchFamily="66" charset="0"/>
                <a:ea typeface="ＭＳ Ｐゴシック" pitchFamily="34" charset="-128"/>
              </a:rPr>
              <a:t>is the way it</a:t>
            </a:r>
            <a:br>
              <a:rPr lang="es-CL" altLang="en-US" sz="2200">
                <a:solidFill>
                  <a:srgbClr val="292900"/>
                </a:solidFill>
                <a:latin typeface="Comic Sans MS" pitchFamily="66" charset="0"/>
                <a:ea typeface="ＭＳ Ｐゴシック" pitchFamily="34" charset="-128"/>
              </a:rPr>
            </a:br>
            <a:r>
              <a:rPr lang="es-CL" altLang="en-US" sz="2200">
                <a:solidFill>
                  <a:srgbClr val="292900"/>
                </a:solidFill>
                <a:latin typeface="Comic Sans MS" pitchFamily="66" charset="0"/>
                <a:ea typeface="ＭＳ Ｐゴシック" pitchFamily="34" charset="-128"/>
              </a:rPr>
              <a:t>is</a:t>
            </a:r>
            <a:endParaRPr lang="es-ES" altLang="en-US" sz="2200">
              <a:solidFill>
                <a:srgbClr val="292900"/>
              </a:solidFill>
              <a:latin typeface="Comic Sans MS" pitchFamily="66" charset="0"/>
              <a:ea typeface="ＭＳ Ｐゴシック" pitchFamily="34" charset="-128"/>
            </a:endParaRPr>
          </a:p>
        </p:txBody>
      </p:sp>
      <p:sp>
        <p:nvSpPr>
          <p:cNvPr id="72710" name="Oval 6"/>
          <p:cNvSpPr>
            <a:spLocks noChangeArrowheads="1"/>
          </p:cNvSpPr>
          <p:nvPr/>
        </p:nvSpPr>
        <p:spPr bwMode="auto">
          <a:xfrm>
            <a:off x="6800056" y="4797426"/>
            <a:ext cx="2861733" cy="1635125"/>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altLang="en-US" sz="2000" b="1">
                <a:latin typeface="Comic Sans MS" pitchFamily="66" charset="0"/>
                <a:ea typeface="ＭＳ Ｐゴシック" pitchFamily="34" charset="-128"/>
              </a:rPr>
              <a:t>CHANGE:</a:t>
            </a:r>
          </a:p>
          <a:p>
            <a:pPr algn="ctr" eaLnBrk="1" hangingPunct="1"/>
            <a:r>
              <a:rPr lang="es-CL" altLang="en-US" sz="2200">
                <a:latin typeface="Comic Sans MS" pitchFamily="66" charset="0"/>
                <a:ea typeface="ＭＳ Ｐゴシック" pitchFamily="34" charset="-128"/>
              </a:rPr>
              <a:t>How your topic </a:t>
            </a:r>
            <a:br>
              <a:rPr lang="es-CL" altLang="en-US" sz="2200">
                <a:latin typeface="Comic Sans MS" pitchFamily="66" charset="0"/>
                <a:ea typeface="ＭＳ Ｐゴシック" pitchFamily="34" charset="-128"/>
              </a:rPr>
            </a:br>
            <a:r>
              <a:rPr lang="es-CL" altLang="en-US" sz="2200">
                <a:latin typeface="Comic Sans MS" pitchFamily="66" charset="0"/>
                <a:ea typeface="ＭＳ Ｐゴシック" pitchFamily="34" charset="-128"/>
              </a:rPr>
              <a:t>has changed or </a:t>
            </a:r>
            <a:br>
              <a:rPr lang="es-CL" altLang="en-US" sz="2200">
                <a:latin typeface="Comic Sans MS" pitchFamily="66" charset="0"/>
                <a:ea typeface="ＭＳ Ｐゴシック" pitchFamily="34" charset="-128"/>
              </a:rPr>
            </a:br>
            <a:r>
              <a:rPr lang="es-CL" altLang="en-US" sz="2200">
                <a:latin typeface="Comic Sans MS" pitchFamily="66" charset="0"/>
                <a:ea typeface="ＭＳ Ｐゴシック" pitchFamily="34" charset="-128"/>
              </a:rPr>
              <a:t>is changing.</a:t>
            </a:r>
            <a:endParaRPr lang="es-ES" altLang="en-US" sz="2200">
              <a:latin typeface="Comic Sans MS" pitchFamily="66" charset="0"/>
              <a:ea typeface="ＭＳ Ｐゴシック" pitchFamily="34" charset="-128"/>
            </a:endParaRPr>
          </a:p>
        </p:txBody>
      </p:sp>
      <p:sp>
        <p:nvSpPr>
          <p:cNvPr id="47111" name="Oval 7"/>
          <p:cNvSpPr>
            <a:spLocks noChangeArrowheads="1"/>
          </p:cNvSpPr>
          <p:nvPr/>
        </p:nvSpPr>
        <p:spPr bwMode="auto">
          <a:xfrm>
            <a:off x="3319199" y="4941888"/>
            <a:ext cx="3119702" cy="1644650"/>
          </a:xfrm>
          <a:prstGeom prst="ellipse">
            <a:avLst/>
          </a:prstGeom>
          <a:solidFill>
            <a:schemeClr val="accent2">
              <a:lumMod val="60000"/>
              <a:lumOff val="40000"/>
            </a:schemeClr>
          </a:solidFill>
          <a:ln w="9525">
            <a:solidFill>
              <a:schemeClr val="tx1"/>
            </a:solidFill>
            <a:round/>
            <a:headEnd/>
            <a:tailEnd/>
          </a:ln>
        </p:spPr>
        <p:txBody>
          <a:bodyPr wrap="none" anchor="ctr"/>
          <a:lstStyle/>
          <a:p>
            <a:pPr algn="ctr">
              <a:defRPr/>
            </a:pPr>
            <a:r>
              <a:rPr lang="es-CL" sz="2000" b="1">
                <a:solidFill>
                  <a:srgbClr val="292900"/>
                </a:solidFill>
                <a:latin typeface="Comic Sans MS" pitchFamily="66" charset="0"/>
                <a:ea typeface="ＭＳ Ｐゴシック" pitchFamily="-111" charset="-128"/>
              </a:rPr>
              <a:t>CONNECTION:</a:t>
            </a:r>
          </a:p>
          <a:p>
            <a:pPr algn="ctr">
              <a:defRPr/>
            </a:pPr>
            <a:r>
              <a:rPr lang="es-CL" sz="2200">
                <a:solidFill>
                  <a:srgbClr val="292900"/>
                </a:solidFill>
                <a:latin typeface="Comic Sans MS" pitchFamily="66" charset="0"/>
                <a:ea typeface="ＭＳ Ｐゴシック" pitchFamily="-111" charset="-128"/>
              </a:rPr>
              <a:t>How your topic is </a:t>
            </a:r>
          </a:p>
          <a:p>
            <a:pPr algn="ctr">
              <a:defRPr/>
            </a:pPr>
            <a:r>
              <a:rPr lang="es-CL" sz="2200">
                <a:solidFill>
                  <a:srgbClr val="292900"/>
                </a:solidFill>
                <a:latin typeface="Comic Sans MS" pitchFamily="66" charset="0"/>
                <a:ea typeface="ＭＳ Ｐゴシック" pitchFamily="-111" charset="-128"/>
              </a:rPr>
              <a:t>connected to</a:t>
            </a:r>
          </a:p>
          <a:p>
            <a:pPr algn="ctr">
              <a:defRPr/>
            </a:pPr>
            <a:r>
              <a:rPr lang="es-CL" sz="2200">
                <a:solidFill>
                  <a:srgbClr val="292900"/>
                </a:solidFill>
                <a:latin typeface="Comic Sans MS" pitchFamily="66" charset="0"/>
                <a:ea typeface="ＭＳ Ｐゴシック" pitchFamily="-111" charset="-128"/>
              </a:rPr>
              <a:t>other things</a:t>
            </a:r>
            <a:endParaRPr lang="es-ES" sz="2200">
              <a:solidFill>
                <a:srgbClr val="292900"/>
              </a:solidFill>
              <a:latin typeface="Comic Sans MS" pitchFamily="66" charset="0"/>
              <a:ea typeface="ＭＳ Ｐゴシック" pitchFamily="-111" charset="-128"/>
            </a:endParaRPr>
          </a:p>
        </p:txBody>
      </p:sp>
      <p:sp>
        <p:nvSpPr>
          <p:cNvPr id="72712" name="Oval 8"/>
          <p:cNvSpPr>
            <a:spLocks noChangeArrowheads="1"/>
          </p:cNvSpPr>
          <p:nvPr/>
        </p:nvSpPr>
        <p:spPr bwMode="auto">
          <a:xfrm>
            <a:off x="0" y="4465638"/>
            <a:ext cx="2847975" cy="2108200"/>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altLang="en-US" sz="2000" b="1">
                <a:solidFill>
                  <a:srgbClr val="292900"/>
                </a:solidFill>
                <a:latin typeface="Comic Sans MS" pitchFamily="66" charset="0"/>
                <a:ea typeface="ＭＳ Ｐゴシック" pitchFamily="34" charset="-128"/>
              </a:rPr>
              <a:t>PERSPECTIVE:</a:t>
            </a:r>
          </a:p>
          <a:p>
            <a:pPr algn="ctr" eaLnBrk="1" hangingPunct="1"/>
            <a:r>
              <a:rPr lang="es-CL" altLang="en-US" sz="2200">
                <a:solidFill>
                  <a:srgbClr val="292900"/>
                </a:solidFill>
                <a:latin typeface="Comic Sans MS" pitchFamily="66" charset="0"/>
                <a:ea typeface="ＭＳ Ｐゴシック" pitchFamily="34" charset="-128"/>
              </a:rPr>
              <a:t>What the points </a:t>
            </a:r>
            <a:br>
              <a:rPr lang="es-CL" altLang="en-US" sz="2200">
                <a:solidFill>
                  <a:srgbClr val="292900"/>
                </a:solidFill>
                <a:latin typeface="Comic Sans MS" pitchFamily="66" charset="0"/>
                <a:ea typeface="ＭＳ Ｐゴシック" pitchFamily="34" charset="-128"/>
              </a:rPr>
            </a:br>
            <a:r>
              <a:rPr lang="es-CL" altLang="en-US" sz="2200">
                <a:solidFill>
                  <a:srgbClr val="292900"/>
                </a:solidFill>
                <a:latin typeface="Comic Sans MS" pitchFamily="66" charset="0"/>
                <a:ea typeface="ＭＳ Ｐゴシック" pitchFamily="34" charset="-128"/>
              </a:rPr>
              <a:t>of view or opinions </a:t>
            </a:r>
            <a:br>
              <a:rPr lang="es-CL" altLang="en-US" sz="2200">
                <a:solidFill>
                  <a:srgbClr val="292900"/>
                </a:solidFill>
                <a:latin typeface="Comic Sans MS" pitchFamily="66" charset="0"/>
                <a:ea typeface="ＭＳ Ｐゴシック" pitchFamily="34" charset="-128"/>
              </a:rPr>
            </a:br>
            <a:r>
              <a:rPr lang="es-CL" altLang="en-US" sz="2200">
                <a:solidFill>
                  <a:srgbClr val="292900"/>
                </a:solidFill>
                <a:latin typeface="Comic Sans MS" pitchFamily="66" charset="0"/>
                <a:ea typeface="ＭＳ Ｐゴシック" pitchFamily="34" charset="-128"/>
              </a:rPr>
              <a:t>are about</a:t>
            </a:r>
            <a:br>
              <a:rPr lang="es-CL" altLang="en-US" sz="2200">
                <a:solidFill>
                  <a:srgbClr val="292900"/>
                </a:solidFill>
                <a:latin typeface="Comic Sans MS" pitchFamily="66" charset="0"/>
                <a:ea typeface="ＭＳ Ｐゴシック" pitchFamily="34" charset="-128"/>
              </a:rPr>
            </a:br>
            <a:r>
              <a:rPr lang="es-CL" altLang="en-US" sz="2200">
                <a:solidFill>
                  <a:srgbClr val="292900"/>
                </a:solidFill>
                <a:latin typeface="Comic Sans MS" pitchFamily="66" charset="0"/>
                <a:ea typeface="ＭＳ Ｐゴシック" pitchFamily="34" charset="-128"/>
              </a:rPr>
              <a:t>your topic</a:t>
            </a:r>
            <a:endParaRPr lang="es-ES" altLang="en-US" sz="2200">
              <a:solidFill>
                <a:srgbClr val="292900"/>
              </a:solidFill>
              <a:latin typeface="Comic Sans MS" pitchFamily="66" charset="0"/>
              <a:ea typeface="ＭＳ Ｐゴシック" pitchFamily="34" charset="-128"/>
            </a:endParaRPr>
          </a:p>
        </p:txBody>
      </p:sp>
      <p:sp>
        <p:nvSpPr>
          <p:cNvPr id="72713" name="Oval 9"/>
          <p:cNvSpPr>
            <a:spLocks noChangeArrowheads="1"/>
          </p:cNvSpPr>
          <p:nvPr/>
        </p:nvSpPr>
        <p:spPr bwMode="auto">
          <a:xfrm>
            <a:off x="0" y="2051050"/>
            <a:ext cx="3214291" cy="2103438"/>
          </a:xfrm>
          <a:prstGeom prst="ellipse">
            <a:avLst/>
          </a:prstGeom>
          <a:solidFill>
            <a:srgbClr val="FF99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altLang="en-US" sz="2000" b="1">
                <a:solidFill>
                  <a:srgbClr val="292900"/>
                </a:solidFill>
                <a:latin typeface="Comic Sans MS" pitchFamily="66" charset="0"/>
                <a:ea typeface="ＭＳ Ｐゴシック" pitchFamily="34" charset="-128"/>
              </a:rPr>
              <a:t>RESPONSIBILITY:</a:t>
            </a:r>
          </a:p>
          <a:p>
            <a:pPr algn="ctr" eaLnBrk="1" hangingPunct="1"/>
            <a:r>
              <a:rPr lang="es-CL" altLang="en-US" sz="2200">
                <a:solidFill>
                  <a:srgbClr val="292900"/>
                </a:solidFill>
                <a:latin typeface="Comic Sans MS" pitchFamily="66" charset="0"/>
                <a:ea typeface="ＭＳ Ｐゴシック" pitchFamily="34" charset="-128"/>
              </a:rPr>
              <a:t>What our</a:t>
            </a:r>
            <a:br>
              <a:rPr lang="es-CL" altLang="en-US" sz="2200">
                <a:solidFill>
                  <a:srgbClr val="292900"/>
                </a:solidFill>
                <a:latin typeface="Comic Sans MS" pitchFamily="66" charset="0"/>
                <a:ea typeface="ＭＳ Ｐゴシック" pitchFamily="34" charset="-128"/>
              </a:rPr>
            </a:br>
            <a:r>
              <a:rPr lang="es-CL" altLang="en-US" sz="2200">
                <a:solidFill>
                  <a:srgbClr val="292900"/>
                </a:solidFill>
                <a:latin typeface="Comic Sans MS" pitchFamily="66" charset="0"/>
                <a:ea typeface="ＭＳ Ｐゴシック" pitchFamily="34" charset="-128"/>
              </a:rPr>
              <a:t>responsibility </a:t>
            </a:r>
            <a:br>
              <a:rPr lang="es-CL" altLang="en-US" sz="2200">
                <a:solidFill>
                  <a:srgbClr val="292900"/>
                </a:solidFill>
                <a:latin typeface="Comic Sans MS" pitchFamily="66" charset="0"/>
                <a:ea typeface="ＭＳ Ｐゴシック" pitchFamily="34" charset="-128"/>
              </a:rPr>
            </a:br>
            <a:r>
              <a:rPr lang="es-CL" altLang="en-US" sz="2200">
                <a:solidFill>
                  <a:srgbClr val="292900"/>
                </a:solidFill>
                <a:latin typeface="Comic Sans MS" pitchFamily="66" charset="0"/>
                <a:ea typeface="ＭＳ Ｐゴシック" pitchFamily="34" charset="-128"/>
              </a:rPr>
              <a:t>towards your </a:t>
            </a:r>
            <a:br>
              <a:rPr lang="es-CL" altLang="en-US" sz="2200">
                <a:solidFill>
                  <a:srgbClr val="292900"/>
                </a:solidFill>
                <a:latin typeface="Comic Sans MS" pitchFamily="66" charset="0"/>
                <a:ea typeface="ＭＳ Ｐゴシック" pitchFamily="34" charset="-128"/>
              </a:rPr>
            </a:br>
            <a:r>
              <a:rPr lang="es-CL" altLang="en-US" sz="2200">
                <a:solidFill>
                  <a:srgbClr val="292900"/>
                </a:solidFill>
                <a:latin typeface="Comic Sans MS" pitchFamily="66" charset="0"/>
                <a:ea typeface="ＭＳ Ｐゴシック" pitchFamily="34" charset="-128"/>
              </a:rPr>
              <a:t>topic is</a:t>
            </a:r>
            <a:endParaRPr lang="es-ES" altLang="en-US" sz="2200">
              <a:solidFill>
                <a:srgbClr val="292900"/>
              </a:solidFill>
              <a:latin typeface="Comic Sans MS" pitchFamily="66" charset="0"/>
              <a:ea typeface="ＭＳ Ｐゴシック" pitchFamily="34" charset="-128"/>
            </a:endParaRPr>
          </a:p>
        </p:txBody>
      </p:sp>
      <p:sp>
        <p:nvSpPr>
          <p:cNvPr id="72714" name="Oval 10"/>
          <p:cNvSpPr>
            <a:spLocks noChangeArrowheads="1"/>
          </p:cNvSpPr>
          <p:nvPr/>
        </p:nvSpPr>
        <p:spPr bwMode="auto">
          <a:xfrm>
            <a:off x="307844" y="271463"/>
            <a:ext cx="3131740" cy="1477962"/>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altLang="en-US" sz="2000" b="1">
                <a:solidFill>
                  <a:schemeClr val="bg1"/>
                </a:solidFill>
                <a:latin typeface="Comic Sans MS" pitchFamily="66" charset="0"/>
                <a:ea typeface="ＭＳ Ｐゴシック" pitchFamily="34" charset="-128"/>
              </a:rPr>
              <a:t>REFLECTION:</a:t>
            </a:r>
          </a:p>
          <a:p>
            <a:pPr algn="ctr" eaLnBrk="1" hangingPunct="1"/>
            <a:r>
              <a:rPr lang="es-CL" altLang="en-US" sz="2200">
                <a:solidFill>
                  <a:schemeClr val="bg1"/>
                </a:solidFill>
                <a:latin typeface="Comic Sans MS" pitchFamily="66" charset="0"/>
                <a:ea typeface="ＭＳ Ｐゴシック" pitchFamily="34" charset="-128"/>
              </a:rPr>
              <a:t>How we come to know</a:t>
            </a:r>
            <a:br>
              <a:rPr lang="es-CL" altLang="en-US" sz="2200">
                <a:solidFill>
                  <a:schemeClr val="bg1"/>
                </a:solidFill>
                <a:latin typeface="Comic Sans MS" pitchFamily="66" charset="0"/>
                <a:ea typeface="ＭＳ Ｐゴシック" pitchFamily="34" charset="-128"/>
              </a:rPr>
            </a:br>
            <a:r>
              <a:rPr lang="es-CL" altLang="en-US" sz="2200">
                <a:solidFill>
                  <a:schemeClr val="bg1"/>
                </a:solidFill>
                <a:latin typeface="Comic Sans MS" pitchFamily="66" charset="0"/>
                <a:ea typeface="ＭＳ Ｐゴシック" pitchFamily="34" charset="-128"/>
              </a:rPr>
              <a:t>about your topic</a:t>
            </a:r>
            <a:endParaRPr lang="es-ES" altLang="en-US" sz="2200">
              <a:solidFill>
                <a:schemeClr val="bg1"/>
              </a:solidFill>
              <a:latin typeface="Comic Sans MS" pitchFamily="66" charset="0"/>
              <a:ea typeface="ＭＳ Ｐゴシック" pitchFamily="34" charset="-128"/>
            </a:endParaRPr>
          </a:p>
        </p:txBody>
      </p:sp>
      <p:sp>
        <p:nvSpPr>
          <p:cNvPr id="15" name="Line 11"/>
          <p:cNvSpPr>
            <a:spLocks noChangeShapeType="1"/>
          </p:cNvSpPr>
          <p:nvPr/>
        </p:nvSpPr>
        <p:spPr bwMode="auto">
          <a:xfrm flipV="1">
            <a:off x="6669353" y="1844675"/>
            <a:ext cx="1014677" cy="647700"/>
          </a:xfrm>
          <a:prstGeom prst="line">
            <a:avLst/>
          </a:prstGeom>
          <a:noFill/>
          <a:ln w="9525">
            <a:solidFill>
              <a:schemeClr val="tx1"/>
            </a:solidFill>
            <a:round/>
            <a:headEnd type="triangle" w="med" len="med"/>
            <a:tailEnd type="triangle" w="med" len="med"/>
          </a:ln>
          <a:effectLst/>
        </p:spPr>
        <p:txBody>
          <a:bodyPr/>
          <a:lstStyle/>
          <a:p>
            <a:pPr>
              <a:defRPr/>
            </a:pPr>
            <a:endParaRPr lang="en-CA" sz="2400">
              <a:solidFill>
                <a:schemeClr val="tx1">
                  <a:lumMod val="10000"/>
                </a:schemeClr>
              </a:solidFill>
            </a:endParaRPr>
          </a:p>
        </p:txBody>
      </p:sp>
      <p:sp>
        <p:nvSpPr>
          <p:cNvPr id="16" name="Line 12"/>
          <p:cNvSpPr>
            <a:spLocks noChangeShapeType="1"/>
          </p:cNvSpPr>
          <p:nvPr/>
        </p:nvSpPr>
        <p:spPr bwMode="auto">
          <a:xfrm>
            <a:off x="6512852" y="4043363"/>
            <a:ext cx="1014677" cy="863600"/>
          </a:xfrm>
          <a:prstGeom prst="line">
            <a:avLst/>
          </a:prstGeom>
          <a:noFill/>
          <a:ln w="9525">
            <a:solidFill>
              <a:schemeClr val="tx1"/>
            </a:solidFill>
            <a:round/>
            <a:headEnd type="triangle" w="med" len="med"/>
            <a:tailEnd type="triangle" w="med" len="med"/>
          </a:ln>
          <a:effectLst/>
        </p:spPr>
        <p:txBody>
          <a:bodyPr/>
          <a:lstStyle/>
          <a:p>
            <a:pPr>
              <a:defRPr/>
            </a:pPr>
            <a:endParaRPr lang="en-CA" sz="2400">
              <a:solidFill>
                <a:schemeClr val="tx1">
                  <a:lumMod val="10000"/>
                </a:schemeClr>
              </a:solidFill>
            </a:endParaRPr>
          </a:p>
        </p:txBody>
      </p:sp>
      <p:sp>
        <p:nvSpPr>
          <p:cNvPr id="17" name="Line 13"/>
          <p:cNvSpPr>
            <a:spLocks noChangeShapeType="1"/>
          </p:cNvSpPr>
          <p:nvPr/>
        </p:nvSpPr>
        <p:spPr bwMode="auto">
          <a:xfrm>
            <a:off x="6980635" y="3213100"/>
            <a:ext cx="546894" cy="0"/>
          </a:xfrm>
          <a:prstGeom prst="line">
            <a:avLst/>
          </a:prstGeom>
          <a:noFill/>
          <a:ln w="9525">
            <a:solidFill>
              <a:schemeClr val="tx1"/>
            </a:solidFill>
            <a:round/>
            <a:headEnd type="triangle" w="med" len="med"/>
            <a:tailEnd type="triangle" w="med" len="med"/>
          </a:ln>
          <a:effectLst/>
        </p:spPr>
        <p:txBody>
          <a:bodyPr/>
          <a:lstStyle/>
          <a:p>
            <a:pPr>
              <a:defRPr/>
            </a:pPr>
            <a:endParaRPr lang="en-CA" sz="2400">
              <a:solidFill>
                <a:schemeClr val="tx1">
                  <a:lumMod val="10000"/>
                </a:schemeClr>
              </a:solidFill>
            </a:endParaRPr>
          </a:p>
        </p:txBody>
      </p:sp>
      <p:sp>
        <p:nvSpPr>
          <p:cNvPr id="18" name="Line 14"/>
          <p:cNvSpPr>
            <a:spLocks noChangeShapeType="1"/>
          </p:cNvSpPr>
          <p:nvPr/>
        </p:nvSpPr>
        <p:spPr bwMode="auto">
          <a:xfrm flipV="1">
            <a:off x="2221971" y="4005263"/>
            <a:ext cx="1014677" cy="647700"/>
          </a:xfrm>
          <a:prstGeom prst="line">
            <a:avLst/>
          </a:prstGeom>
          <a:noFill/>
          <a:ln w="9525">
            <a:solidFill>
              <a:schemeClr val="tx1"/>
            </a:solidFill>
            <a:round/>
            <a:headEnd type="triangle" w="med" len="med"/>
            <a:tailEnd type="triangle" w="med" len="med"/>
          </a:ln>
          <a:effectLst/>
        </p:spPr>
        <p:txBody>
          <a:bodyPr/>
          <a:lstStyle/>
          <a:p>
            <a:pPr>
              <a:defRPr/>
            </a:pPr>
            <a:endParaRPr lang="en-CA" sz="2400">
              <a:solidFill>
                <a:schemeClr val="tx1">
                  <a:lumMod val="10000"/>
                </a:schemeClr>
              </a:solidFill>
            </a:endParaRPr>
          </a:p>
        </p:txBody>
      </p:sp>
      <p:sp>
        <p:nvSpPr>
          <p:cNvPr id="19" name="Line 15"/>
          <p:cNvSpPr>
            <a:spLocks noChangeShapeType="1"/>
          </p:cNvSpPr>
          <p:nvPr/>
        </p:nvSpPr>
        <p:spPr bwMode="auto">
          <a:xfrm flipV="1">
            <a:off x="4796500" y="4327525"/>
            <a:ext cx="72231" cy="541338"/>
          </a:xfrm>
          <a:prstGeom prst="line">
            <a:avLst/>
          </a:prstGeom>
          <a:noFill/>
          <a:ln w="9525">
            <a:solidFill>
              <a:schemeClr val="tx1"/>
            </a:solidFill>
            <a:round/>
            <a:headEnd type="triangle" w="med" len="med"/>
            <a:tailEnd type="triangle" w="med" len="med"/>
          </a:ln>
          <a:effectLst/>
        </p:spPr>
        <p:txBody>
          <a:bodyPr/>
          <a:lstStyle/>
          <a:p>
            <a:pPr>
              <a:defRPr/>
            </a:pPr>
            <a:endParaRPr lang="en-CA" sz="2400">
              <a:solidFill>
                <a:schemeClr val="tx1">
                  <a:lumMod val="10000"/>
                </a:schemeClr>
              </a:solidFill>
            </a:endParaRPr>
          </a:p>
        </p:txBody>
      </p:sp>
      <p:sp>
        <p:nvSpPr>
          <p:cNvPr id="20" name="Line 16"/>
          <p:cNvSpPr>
            <a:spLocks noChangeShapeType="1"/>
          </p:cNvSpPr>
          <p:nvPr/>
        </p:nvSpPr>
        <p:spPr bwMode="auto">
          <a:xfrm flipV="1">
            <a:off x="3143779" y="2997200"/>
            <a:ext cx="392113" cy="0"/>
          </a:xfrm>
          <a:prstGeom prst="line">
            <a:avLst/>
          </a:prstGeom>
          <a:noFill/>
          <a:ln w="9525">
            <a:solidFill>
              <a:schemeClr val="tx1"/>
            </a:solidFill>
            <a:round/>
            <a:headEnd type="triangle" w="med" len="med"/>
            <a:tailEnd type="triangle" w="med" len="med"/>
          </a:ln>
          <a:effectLst/>
        </p:spPr>
        <p:txBody>
          <a:bodyPr/>
          <a:lstStyle/>
          <a:p>
            <a:pPr>
              <a:defRPr/>
            </a:pPr>
            <a:endParaRPr lang="en-CA" sz="2400">
              <a:solidFill>
                <a:schemeClr val="tx1">
                  <a:lumMod val="10000"/>
                </a:schemeClr>
              </a:solidFill>
            </a:endParaRPr>
          </a:p>
        </p:txBody>
      </p:sp>
      <p:sp>
        <p:nvSpPr>
          <p:cNvPr id="21" name="Line 17"/>
          <p:cNvSpPr>
            <a:spLocks noChangeShapeType="1"/>
          </p:cNvSpPr>
          <p:nvPr/>
        </p:nvSpPr>
        <p:spPr bwMode="auto">
          <a:xfrm>
            <a:off x="2768864" y="1700213"/>
            <a:ext cx="545175" cy="504825"/>
          </a:xfrm>
          <a:prstGeom prst="line">
            <a:avLst/>
          </a:prstGeom>
          <a:noFill/>
          <a:ln w="9525">
            <a:solidFill>
              <a:schemeClr val="tx1"/>
            </a:solidFill>
            <a:round/>
            <a:headEnd type="triangle" w="med" len="med"/>
            <a:tailEnd type="triangle" w="med" len="med"/>
          </a:ln>
          <a:effectLst/>
        </p:spPr>
        <p:txBody>
          <a:bodyPr/>
          <a:lstStyle/>
          <a:p>
            <a:pPr>
              <a:defRPr/>
            </a:pPr>
            <a:endParaRPr lang="en-CA" sz="2400">
              <a:solidFill>
                <a:schemeClr val="tx1">
                  <a:lumMod val="10000"/>
                </a:schemeClr>
              </a:solidFill>
            </a:endParaRPr>
          </a:p>
        </p:txBody>
      </p:sp>
      <p:sp>
        <p:nvSpPr>
          <p:cNvPr id="22" name="Line 18"/>
          <p:cNvSpPr>
            <a:spLocks noChangeShapeType="1"/>
          </p:cNvSpPr>
          <p:nvPr/>
        </p:nvSpPr>
        <p:spPr bwMode="auto">
          <a:xfrm flipV="1">
            <a:off x="5030391" y="1628775"/>
            <a:ext cx="0" cy="431800"/>
          </a:xfrm>
          <a:prstGeom prst="line">
            <a:avLst/>
          </a:prstGeom>
          <a:noFill/>
          <a:ln w="9525">
            <a:solidFill>
              <a:schemeClr val="tx1"/>
            </a:solidFill>
            <a:round/>
            <a:headEnd type="triangle" w="med" len="med"/>
            <a:tailEnd type="triangle" w="med" len="med"/>
          </a:ln>
          <a:effectLst/>
        </p:spPr>
        <p:txBody>
          <a:bodyPr/>
          <a:lstStyle/>
          <a:p>
            <a:pPr>
              <a:defRPr/>
            </a:pPr>
            <a:endParaRPr lang="en-CA" sz="2400">
              <a:solidFill>
                <a:schemeClr val="tx1">
                  <a:lumMod val="10000"/>
                </a:schemeClr>
              </a:solidFill>
            </a:endParaRPr>
          </a:p>
        </p:txBody>
      </p:sp>
      <p:sp>
        <p:nvSpPr>
          <p:cNvPr id="72723" name="Text Box 19"/>
          <p:cNvSpPr txBox="1">
            <a:spLocks noChangeArrowheads="1"/>
          </p:cNvSpPr>
          <p:nvPr/>
        </p:nvSpPr>
        <p:spPr bwMode="auto">
          <a:xfrm>
            <a:off x="3840296" y="2725738"/>
            <a:ext cx="280841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292900"/>
                </a:solidFill>
                <a:latin typeface="Comic Sans MS" pitchFamily="66" charset="0"/>
                <a:ea typeface="ＭＳ Ｐゴシック" pitchFamily="34" charset="-128"/>
              </a:rPr>
              <a:t>Your Topic Here</a:t>
            </a:r>
            <a:endParaRPr lang="en-US" altLang="en-US" sz="2400" b="1">
              <a:solidFill>
                <a:srgbClr val="292900"/>
              </a:solidFill>
              <a:ea typeface="ＭＳ Ｐゴシック" pitchFamily="34" charset="-128"/>
            </a:endParaRPr>
          </a:p>
        </p:txBody>
      </p:sp>
    </p:spTree>
    <p:extLst>
      <p:ext uri="{BB962C8B-B14F-4D97-AF65-F5344CB8AC3E}">
        <p14:creationId xmlns:p14="http://schemas.microsoft.com/office/powerpoint/2010/main" val="167329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428229" y="3716339"/>
            <a:ext cx="5850731" cy="936625"/>
            <a:chOff x="395288" y="3716338"/>
            <a:chExt cx="5400675" cy="936625"/>
          </a:xfrm>
        </p:grpSpPr>
        <p:sp>
          <p:nvSpPr>
            <p:cNvPr id="74773" name="Rectangle 2"/>
            <p:cNvSpPr>
              <a:spLocks noChangeArrowheads="1"/>
            </p:cNvSpPr>
            <p:nvPr/>
          </p:nvSpPr>
          <p:spPr bwMode="auto">
            <a:xfrm>
              <a:off x="395288" y="3716338"/>
              <a:ext cx="2592387" cy="936625"/>
            </a:xfrm>
            <a:prstGeom prst="rect">
              <a:avLst/>
            </a:prstGeom>
            <a:solidFill>
              <a:srgbClr val="339966"/>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sz="2400">
                <a:ea typeface="ＭＳ Ｐゴシック" pitchFamily="34" charset="-128"/>
              </a:endParaRPr>
            </a:p>
          </p:txBody>
        </p:sp>
        <p:sp>
          <p:nvSpPr>
            <p:cNvPr id="74774" name="Text Box 4"/>
            <p:cNvSpPr txBox="1">
              <a:spLocks noChangeArrowheads="1"/>
            </p:cNvSpPr>
            <p:nvPr/>
          </p:nvSpPr>
          <p:spPr bwMode="auto">
            <a:xfrm>
              <a:off x="468313" y="386080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600" b="1">
                  <a:ea typeface="ＭＳ Ｐゴシック" pitchFamily="34" charset="-128"/>
                </a:rPr>
                <a:t>Topic</a:t>
              </a:r>
            </a:p>
          </p:txBody>
        </p:sp>
        <p:sp>
          <p:nvSpPr>
            <p:cNvPr id="74775" name="Rectangle 5"/>
            <p:cNvSpPr>
              <a:spLocks noChangeArrowheads="1"/>
            </p:cNvSpPr>
            <p:nvPr/>
          </p:nvSpPr>
          <p:spPr bwMode="auto">
            <a:xfrm>
              <a:off x="3203575" y="3716338"/>
              <a:ext cx="2592388" cy="936625"/>
            </a:xfrm>
            <a:prstGeom prst="rect">
              <a:avLst/>
            </a:prstGeom>
            <a:solidFill>
              <a:srgbClr val="339966"/>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sz="2400">
                <a:ea typeface="ＭＳ Ｐゴシック" pitchFamily="34" charset="-128"/>
              </a:endParaRPr>
            </a:p>
          </p:txBody>
        </p:sp>
        <p:sp>
          <p:nvSpPr>
            <p:cNvPr id="74776" name="Text Box 6"/>
            <p:cNvSpPr txBox="1">
              <a:spLocks noChangeArrowheads="1"/>
            </p:cNvSpPr>
            <p:nvPr/>
          </p:nvSpPr>
          <p:spPr bwMode="auto">
            <a:xfrm>
              <a:off x="3276600" y="386080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600" b="1">
                  <a:ea typeface="ＭＳ Ｐゴシック" pitchFamily="34" charset="-128"/>
                </a:rPr>
                <a:t>Topic</a:t>
              </a:r>
            </a:p>
          </p:txBody>
        </p:sp>
      </p:grpSp>
      <p:grpSp>
        <p:nvGrpSpPr>
          <p:cNvPr id="3" name="Group 23"/>
          <p:cNvGrpSpPr>
            <a:grpSpLocks/>
          </p:cNvGrpSpPr>
          <p:nvPr/>
        </p:nvGrpSpPr>
        <p:grpSpPr bwMode="auto">
          <a:xfrm>
            <a:off x="428229" y="1989138"/>
            <a:ext cx="5771621" cy="1439862"/>
            <a:chOff x="395288" y="1989138"/>
            <a:chExt cx="5327650" cy="1439862"/>
          </a:xfrm>
        </p:grpSpPr>
        <p:sp>
          <p:nvSpPr>
            <p:cNvPr id="74771" name="AutoShape 3"/>
            <p:cNvSpPr>
              <a:spLocks noChangeArrowheads="1"/>
            </p:cNvSpPr>
            <p:nvPr/>
          </p:nvSpPr>
          <p:spPr bwMode="auto">
            <a:xfrm>
              <a:off x="395288" y="1989138"/>
              <a:ext cx="5327650" cy="1439862"/>
            </a:xfrm>
            <a:prstGeom prst="triangle">
              <a:avLst>
                <a:gd name="adj" fmla="val 50000"/>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sz="2400">
                <a:ea typeface="ＭＳ Ｐゴシック" pitchFamily="34" charset="-128"/>
              </a:endParaRPr>
            </a:p>
          </p:txBody>
        </p:sp>
        <p:sp>
          <p:nvSpPr>
            <p:cNvPr id="74772" name="Text Box 7"/>
            <p:cNvSpPr txBox="1">
              <a:spLocks noChangeArrowheads="1"/>
            </p:cNvSpPr>
            <p:nvPr/>
          </p:nvSpPr>
          <p:spPr bwMode="auto">
            <a:xfrm>
              <a:off x="1906588" y="2565400"/>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a:solidFill>
                    <a:schemeClr val="bg1"/>
                  </a:solidFill>
                  <a:ea typeface="ＭＳ Ｐゴシック" pitchFamily="34" charset="-128"/>
                </a:rPr>
                <a:t>Concepts</a:t>
              </a:r>
            </a:p>
          </p:txBody>
        </p:sp>
      </p:grpSp>
      <p:grpSp>
        <p:nvGrpSpPr>
          <p:cNvPr id="4" name="Group 21"/>
          <p:cNvGrpSpPr>
            <a:grpSpLocks/>
          </p:cNvGrpSpPr>
          <p:nvPr/>
        </p:nvGrpSpPr>
        <p:grpSpPr bwMode="auto">
          <a:xfrm>
            <a:off x="739511" y="4868863"/>
            <a:ext cx="5382948" cy="1352550"/>
            <a:chOff x="682625" y="4868863"/>
            <a:chExt cx="4968875" cy="1352550"/>
          </a:xfrm>
        </p:grpSpPr>
        <p:sp>
          <p:nvSpPr>
            <p:cNvPr id="74765" name="WordArt 8"/>
            <p:cNvSpPr>
              <a:spLocks noChangeArrowheads="1" noChangeShapeType="1" noTextEdit="1"/>
            </p:cNvSpPr>
            <p:nvPr/>
          </p:nvSpPr>
          <p:spPr bwMode="auto">
            <a:xfrm rot="5400000">
              <a:off x="1842294" y="5293519"/>
              <a:ext cx="1281112"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a:rPr>
                <a:t>Fact</a:t>
              </a:r>
            </a:p>
          </p:txBody>
        </p:sp>
        <p:sp>
          <p:nvSpPr>
            <p:cNvPr id="74766" name="WordArt 9"/>
            <p:cNvSpPr>
              <a:spLocks noChangeArrowheads="1" noChangeShapeType="1" noTextEdit="1"/>
            </p:cNvSpPr>
            <p:nvPr/>
          </p:nvSpPr>
          <p:spPr bwMode="auto">
            <a:xfrm rot="5400000">
              <a:off x="2921794" y="5293519"/>
              <a:ext cx="1281112"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a:rPr>
                <a:t>Fact</a:t>
              </a:r>
            </a:p>
          </p:txBody>
        </p:sp>
        <p:sp>
          <p:nvSpPr>
            <p:cNvPr id="74767" name="WordArt 10"/>
            <p:cNvSpPr>
              <a:spLocks noChangeArrowheads="1" noChangeShapeType="1" noTextEdit="1"/>
            </p:cNvSpPr>
            <p:nvPr/>
          </p:nvSpPr>
          <p:spPr bwMode="auto">
            <a:xfrm rot="5400000">
              <a:off x="3858419" y="5293519"/>
              <a:ext cx="1281112"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a:rPr>
                <a:t>Fact</a:t>
              </a:r>
            </a:p>
          </p:txBody>
        </p:sp>
        <p:sp>
          <p:nvSpPr>
            <p:cNvPr id="74768" name="WordArt 11"/>
            <p:cNvSpPr>
              <a:spLocks noChangeArrowheads="1" noChangeShapeType="1" noTextEdit="1"/>
            </p:cNvSpPr>
            <p:nvPr/>
          </p:nvSpPr>
          <p:spPr bwMode="auto">
            <a:xfrm rot="5400000">
              <a:off x="4795044" y="5293519"/>
              <a:ext cx="1281112"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a:rPr>
                <a:t>Fact</a:t>
              </a:r>
            </a:p>
          </p:txBody>
        </p:sp>
        <p:sp>
          <p:nvSpPr>
            <p:cNvPr id="74769" name="WordArt 12"/>
            <p:cNvSpPr>
              <a:spLocks noChangeArrowheads="1" noChangeShapeType="1" noTextEdit="1"/>
            </p:cNvSpPr>
            <p:nvPr/>
          </p:nvSpPr>
          <p:spPr bwMode="auto">
            <a:xfrm rot="5400000">
              <a:off x="257968" y="5364957"/>
              <a:ext cx="1281113"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a:rPr>
                <a:t>Fact</a:t>
              </a:r>
            </a:p>
          </p:txBody>
        </p:sp>
        <p:sp>
          <p:nvSpPr>
            <p:cNvPr id="74770" name="WordArt 13"/>
            <p:cNvSpPr>
              <a:spLocks noChangeArrowheads="1" noChangeShapeType="1" noTextEdit="1"/>
            </p:cNvSpPr>
            <p:nvPr/>
          </p:nvSpPr>
          <p:spPr bwMode="auto">
            <a:xfrm rot="5400000">
              <a:off x="1121568" y="5364957"/>
              <a:ext cx="1281113"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a:rPr>
                <a:t>Fact</a:t>
              </a:r>
            </a:p>
          </p:txBody>
        </p:sp>
      </p:grpSp>
      <p:sp>
        <p:nvSpPr>
          <p:cNvPr id="56334" name="WordArt 14"/>
          <p:cNvSpPr>
            <a:spLocks noChangeArrowheads="1" noChangeShapeType="1" noTextEdit="1"/>
          </p:cNvSpPr>
          <p:nvPr/>
        </p:nvSpPr>
        <p:spPr bwMode="auto">
          <a:xfrm>
            <a:off x="662121" y="981075"/>
            <a:ext cx="5226446" cy="9350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Central Idea</a:t>
            </a:r>
          </a:p>
        </p:txBody>
      </p:sp>
      <p:sp>
        <p:nvSpPr>
          <p:cNvPr id="410639" name="Text Box 15"/>
          <p:cNvSpPr txBox="1">
            <a:spLocks noChangeArrowheads="1"/>
          </p:cNvSpPr>
          <p:nvPr/>
        </p:nvSpPr>
        <p:spPr bwMode="auto">
          <a:xfrm>
            <a:off x="7137136" y="3860801"/>
            <a:ext cx="202763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ltLang="en-US" sz="2000" b="1">
                <a:solidFill>
                  <a:srgbClr val="00FF99"/>
                </a:solidFill>
                <a:ea typeface="ＭＳ Ｐゴシック" pitchFamily="34" charset="-128"/>
              </a:rPr>
              <a:t> specific</a:t>
            </a:r>
          </a:p>
          <a:p>
            <a:pPr eaLnBrk="1" hangingPunct="1">
              <a:buFontTx/>
              <a:buChar char="•"/>
            </a:pPr>
            <a:r>
              <a:rPr lang="en-US" altLang="en-US" sz="2000" b="1">
                <a:solidFill>
                  <a:srgbClr val="00FF99"/>
                </a:solidFill>
                <a:ea typeface="ＭＳ Ｐゴシック" pitchFamily="34" charset="-128"/>
              </a:rPr>
              <a:t> Standards?</a:t>
            </a:r>
          </a:p>
        </p:txBody>
      </p:sp>
      <p:sp>
        <p:nvSpPr>
          <p:cNvPr id="410640" name="Text Box 16"/>
          <p:cNvSpPr txBox="1">
            <a:spLocks noChangeArrowheads="1"/>
          </p:cNvSpPr>
          <p:nvPr/>
        </p:nvSpPr>
        <p:spPr bwMode="auto">
          <a:xfrm>
            <a:off x="7185290" y="2338389"/>
            <a:ext cx="241974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ltLang="en-US" sz="2000" b="1">
                <a:solidFill>
                  <a:srgbClr val="FFC000"/>
                </a:solidFill>
                <a:ea typeface="ＭＳ Ｐゴシック" pitchFamily="34" charset="-128"/>
              </a:rPr>
              <a:t> abstract</a:t>
            </a:r>
          </a:p>
          <a:p>
            <a:pPr eaLnBrk="1" hangingPunct="1">
              <a:buFontTx/>
              <a:buChar char="•"/>
            </a:pPr>
            <a:r>
              <a:rPr lang="en-US" altLang="en-US" sz="2000" b="1">
                <a:solidFill>
                  <a:srgbClr val="FFC000"/>
                </a:solidFill>
                <a:ea typeface="ＭＳ Ｐゴシック" pitchFamily="34" charset="-128"/>
              </a:rPr>
              <a:t> universal</a:t>
            </a:r>
          </a:p>
          <a:p>
            <a:pPr eaLnBrk="1" hangingPunct="1">
              <a:buFontTx/>
              <a:buChar char="•"/>
            </a:pPr>
            <a:r>
              <a:rPr lang="en-US" altLang="en-US" sz="2000" b="1">
                <a:solidFill>
                  <a:srgbClr val="FFC000"/>
                </a:solidFill>
                <a:ea typeface="ＭＳ Ｐゴシック" pitchFamily="34" charset="-128"/>
              </a:rPr>
              <a:t> timeless</a:t>
            </a:r>
          </a:p>
          <a:p>
            <a:pPr eaLnBrk="1" hangingPunct="1">
              <a:buFontTx/>
              <a:buChar char="•"/>
            </a:pPr>
            <a:r>
              <a:rPr lang="en-US" altLang="en-US" sz="2000" b="1">
                <a:solidFill>
                  <a:srgbClr val="FFC000"/>
                </a:solidFill>
                <a:ea typeface="ＭＳ Ｐゴシック" pitchFamily="34" charset="-128"/>
              </a:rPr>
              <a:t> 1 or 2 words</a:t>
            </a:r>
          </a:p>
        </p:txBody>
      </p:sp>
      <p:sp>
        <p:nvSpPr>
          <p:cNvPr id="410641" name="Text Box 17"/>
          <p:cNvSpPr txBox="1">
            <a:spLocks noChangeArrowheads="1"/>
          </p:cNvSpPr>
          <p:nvPr/>
        </p:nvSpPr>
        <p:spPr bwMode="auto">
          <a:xfrm>
            <a:off x="6172333" y="1"/>
            <a:ext cx="327620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GB" altLang="en-US" sz="2400" b="1">
                <a:solidFill>
                  <a:srgbClr val="FFFF00"/>
                </a:solidFill>
                <a:ea typeface="ＭＳ Ｐゴシック" pitchFamily="34" charset="-128"/>
              </a:rPr>
              <a:t> </a:t>
            </a:r>
            <a:r>
              <a:rPr lang="en-GB" altLang="en-US" sz="2000" b="1">
                <a:solidFill>
                  <a:schemeClr val="tx2"/>
                </a:solidFill>
                <a:ea typeface="ＭＳ Ｐゴシック" pitchFamily="34" charset="-128"/>
              </a:rPr>
              <a:t>generalization</a:t>
            </a:r>
          </a:p>
          <a:p>
            <a:pPr eaLnBrk="1" hangingPunct="1">
              <a:buFontTx/>
              <a:buChar char="•"/>
            </a:pPr>
            <a:r>
              <a:rPr lang="en-GB" altLang="en-US" sz="2000" b="1">
                <a:solidFill>
                  <a:schemeClr val="tx2"/>
                </a:solidFill>
                <a:ea typeface="ＭＳ Ｐゴシック" pitchFamily="34" charset="-128"/>
              </a:rPr>
              <a:t> broad/ abstract</a:t>
            </a:r>
          </a:p>
          <a:p>
            <a:pPr eaLnBrk="1" hangingPunct="1">
              <a:buFontTx/>
              <a:buChar char="•"/>
            </a:pPr>
            <a:r>
              <a:rPr lang="en-GB" altLang="en-US" sz="2000" b="1">
                <a:solidFill>
                  <a:schemeClr val="tx2"/>
                </a:solidFill>
                <a:ea typeface="ＭＳ Ｐゴシック" pitchFamily="34" charset="-128"/>
              </a:rPr>
              <a:t> universal</a:t>
            </a:r>
          </a:p>
          <a:p>
            <a:pPr eaLnBrk="1" hangingPunct="1">
              <a:buFontTx/>
              <a:buChar char="•"/>
            </a:pPr>
            <a:r>
              <a:rPr lang="en-GB" altLang="en-US" sz="2000" b="1">
                <a:solidFill>
                  <a:schemeClr val="tx2"/>
                </a:solidFill>
                <a:ea typeface="ＭＳ Ｐゴシック" pitchFamily="34" charset="-128"/>
              </a:rPr>
              <a:t> timeless</a:t>
            </a:r>
          </a:p>
          <a:p>
            <a:pPr eaLnBrk="1" hangingPunct="1">
              <a:buFontTx/>
              <a:buChar char="•"/>
            </a:pPr>
            <a:r>
              <a:rPr lang="en-GB" altLang="en-US" sz="2000" b="1">
                <a:solidFill>
                  <a:schemeClr val="tx2"/>
                </a:solidFill>
                <a:ea typeface="ＭＳ Ｐゴシック" pitchFamily="34" charset="-128"/>
              </a:rPr>
              <a:t> true</a:t>
            </a:r>
          </a:p>
          <a:p>
            <a:pPr eaLnBrk="1" hangingPunct="1">
              <a:buFontTx/>
              <a:buChar char="•"/>
            </a:pPr>
            <a:r>
              <a:rPr lang="en-GB" altLang="en-US" sz="2000" b="1">
                <a:solidFill>
                  <a:schemeClr val="tx2"/>
                </a:solidFill>
                <a:ea typeface="ＭＳ Ｐゴシック" pitchFamily="34" charset="-128"/>
              </a:rPr>
              <a:t> present tense verb </a:t>
            </a:r>
          </a:p>
          <a:p>
            <a:pPr eaLnBrk="1" hangingPunct="1"/>
            <a:endParaRPr lang="en-US" altLang="en-US" sz="2000" b="1">
              <a:solidFill>
                <a:srgbClr val="FFFF00"/>
              </a:solidFill>
              <a:ea typeface="ＭＳ Ｐゴシック" pitchFamily="34" charset="-128"/>
            </a:endParaRPr>
          </a:p>
        </p:txBody>
      </p:sp>
      <p:sp>
        <p:nvSpPr>
          <p:cNvPr id="410642" name="Text Box 18"/>
          <p:cNvSpPr txBox="1">
            <a:spLocks noChangeArrowheads="1"/>
          </p:cNvSpPr>
          <p:nvPr/>
        </p:nvSpPr>
        <p:spPr bwMode="auto">
          <a:xfrm>
            <a:off x="7137136" y="5084764"/>
            <a:ext cx="218413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a:solidFill>
                  <a:srgbClr val="00FFFF"/>
                </a:solidFill>
                <a:ea typeface="ＭＳ Ｐゴシック" pitchFamily="34" charset="-128"/>
              </a:rPr>
              <a:t>e.g. Seals live in cold ocean water.</a:t>
            </a:r>
          </a:p>
        </p:txBody>
      </p:sp>
      <p:sp>
        <p:nvSpPr>
          <p:cNvPr id="410643" name="Text Box 19"/>
          <p:cNvSpPr txBox="1">
            <a:spLocks noChangeArrowheads="1"/>
          </p:cNvSpPr>
          <p:nvPr/>
        </p:nvSpPr>
        <p:spPr bwMode="auto">
          <a:xfrm>
            <a:off x="7371028" y="4076701"/>
            <a:ext cx="202763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a:solidFill>
                  <a:srgbClr val="00FF99"/>
                </a:solidFill>
                <a:ea typeface="ＭＳ Ｐゴシック" pitchFamily="34" charset="-128"/>
              </a:rPr>
              <a:t>e.g. Animals, Habitats</a:t>
            </a:r>
          </a:p>
        </p:txBody>
      </p:sp>
      <p:sp>
        <p:nvSpPr>
          <p:cNvPr id="410644" name="Text Box 20"/>
          <p:cNvSpPr txBox="1">
            <a:spLocks noChangeArrowheads="1"/>
          </p:cNvSpPr>
          <p:nvPr/>
        </p:nvSpPr>
        <p:spPr bwMode="auto">
          <a:xfrm>
            <a:off x="7152614" y="2478089"/>
            <a:ext cx="179374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a:solidFill>
                  <a:srgbClr val="FFC000"/>
                </a:solidFill>
                <a:ea typeface="ＭＳ Ｐゴシック" pitchFamily="34" charset="-128"/>
              </a:rPr>
              <a:t>e.g. Time, Change, Adaptation</a:t>
            </a:r>
          </a:p>
        </p:txBody>
      </p:sp>
      <p:sp>
        <p:nvSpPr>
          <p:cNvPr id="410645" name="Text Box 21"/>
          <p:cNvSpPr txBox="1">
            <a:spLocks noChangeArrowheads="1"/>
          </p:cNvSpPr>
          <p:nvPr/>
        </p:nvSpPr>
        <p:spPr bwMode="auto">
          <a:xfrm>
            <a:off x="6122458" y="908050"/>
            <a:ext cx="378354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b="1">
                <a:solidFill>
                  <a:schemeClr val="tx2"/>
                </a:solidFill>
                <a:ea typeface="ＭＳ Ｐゴシック" pitchFamily="34" charset="-128"/>
              </a:rPr>
              <a:t>e.g. Living organisms have adapted over time to survive in their habitat.</a:t>
            </a:r>
            <a:endParaRPr lang="en-US" altLang="en-US" sz="2000" b="1">
              <a:solidFill>
                <a:schemeClr val="tx2"/>
              </a:solidFill>
              <a:ea typeface="ＭＳ Ｐゴシック" pitchFamily="34" charset="-128"/>
            </a:endParaRPr>
          </a:p>
        </p:txBody>
      </p:sp>
    </p:spTree>
    <p:extLst>
      <p:ext uri="{BB962C8B-B14F-4D97-AF65-F5344CB8AC3E}">
        <p14:creationId xmlns:p14="http://schemas.microsoft.com/office/powerpoint/2010/main" val="399071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642"/>
                                        </p:tgtEl>
                                        <p:attrNameLst>
                                          <p:attrName>style.visibility</p:attrName>
                                        </p:attrNameLst>
                                      </p:cBhvr>
                                      <p:to>
                                        <p:strVal val="visible"/>
                                      </p:to>
                                    </p:set>
                                    <p:animEffect transition="in" filter="blinds(horizontal)">
                                      <p:cBhvr>
                                        <p:cTn id="12" dur="500"/>
                                        <p:tgtEl>
                                          <p:spTgt spid="4106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0639"/>
                                        </p:tgtEl>
                                        <p:attrNameLst>
                                          <p:attrName>style.visibility</p:attrName>
                                        </p:attrNameLst>
                                      </p:cBhvr>
                                      <p:to>
                                        <p:strVal val="visible"/>
                                      </p:to>
                                    </p:set>
                                    <p:animEffect transition="in" filter="blinds(horizontal)">
                                      <p:cBhvr>
                                        <p:cTn id="22" dur="500"/>
                                        <p:tgtEl>
                                          <p:spTgt spid="4106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xit" presetSubtype="0" fill="hold" grpId="1" nodeType="clickEffect">
                                  <p:stCondLst>
                                    <p:cond delay="0"/>
                                  </p:stCondLst>
                                  <p:childTnLst>
                                    <p:anim calcmode="lin" valueType="num">
                                      <p:cBhvr>
                                        <p:cTn id="26" dur="500"/>
                                        <p:tgtEl>
                                          <p:spTgt spid="410639"/>
                                        </p:tgtEl>
                                        <p:attrNameLst>
                                          <p:attrName>ppt_w</p:attrName>
                                        </p:attrNameLst>
                                      </p:cBhvr>
                                      <p:tavLst>
                                        <p:tav tm="0">
                                          <p:val>
                                            <p:strVal val="ppt_w"/>
                                          </p:val>
                                        </p:tav>
                                        <p:tav tm="100000">
                                          <p:val>
                                            <p:fltVal val="0"/>
                                          </p:val>
                                        </p:tav>
                                      </p:tavLst>
                                    </p:anim>
                                    <p:anim calcmode="lin" valueType="num">
                                      <p:cBhvr>
                                        <p:cTn id="27" dur="500"/>
                                        <p:tgtEl>
                                          <p:spTgt spid="410639"/>
                                        </p:tgtEl>
                                        <p:attrNameLst>
                                          <p:attrName>ppt_h</p:attrName>
                                        </p:attrNameLst>
                                      </p:cBhvr>
                                      <p:tavLst>
                                        <p:tav tm="0">
                                          <p:val>
                                            <p:strVal val="ppt_h"/>
                                          </p:val>
                                        </p:tav>
                                        <p:tav tm="100000">
                                          <p:val>
                                            <p:fltVal val="0"/>
                                          </p:val>
                                        </p:tav>
                                      </p:tavLst>
                                    </p:anim>
                                    <p:animEffect transition="out" filter="fade">
                                      <p:cBhvr>
                                        <p:cTn id="28" dur="500"/>
                                        <p:tgtEl>
                                          <p:spTgt spid="410639"/>
                                        </p:tgtEl>
                                      </p:cBhvr>
                                    </p:animEffect>
                                    <p:set>
                                      <p:cBhvr>
                                        <p:cTn id="29" dur="1" fill="hold">
                                          <p:stCondLst>
                                            <p:cond delay="499"/>
                                          </p:stCondLst>
                                        </p:cTn>
                                        <p:tgtEl>
                                          <p:spTgt spid="410639"/>
                                        </p:tgtEl>
                                        <p:attrNameLst>
                                          <p:attrName>style.visibility</p:attrName>
                                        </p:attrNameLst>
                                      </p:cBhvr>
                                      <p:to>
                                        <p:strVal val="hidden"/>
                                      </p:to>
                                    </p:set>
                                  </p:childTnLst>
                                </p:cTn>
                              </p:par>
                              <p:par>
                                <p:cTn id="30" presetID="3" presetClass="entr" presetSubtype="10" fill="hold" grpId="0" nodeType="withEffect">
                                  <p:stCondLst>
                                    <p:cond delay="0"/>
                                  </p:stCondLst>
                                  <p:childTnLst>
                                    <p:set>
                                      <p:cBhvr>
                                        <p:cTn id="31" dur="1" fill="hold">
                                          <p:stCondLst>
                                            <p:cond delay="0"/>
                                          </p:stCondLst>
                                        </p:cTn>
                                        <p:tgtEl>
                                          <p:spTgt spid="410643"/>
                                        </p:tgtEl>
                                        <p:attrNameLst>
                                          <p:attrName>style.visibility</p:attrName>
                                        </p:attrNameLst>
                                      </p:cBhvr>
                                      <p:to>
                                        <p:strVal val="visible"/>
                                      </p:to>
                                    </p:set>
                                    <p:animEffect transition="in" filter="blinds(horizontal)">
                                      <p:cBhvr>
                                        <p:cTn id="32" dur="500"/>
                                        <p:tgtEl>
                                          <p:spTgt spid="4106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0640"/>
                                        </p:tgtEl>
                                        <p:attrNameLst>
                                          <p:attrName>style.visibility</p:attrName>
                                        </p:attrNameLst>
                                      </p:cBhvr>
                                      <p:to>
                                        <p:strVal val="visible"/>
                                      </p:to>
                                    </p:set>
                                    <p:animEffect transition="in" filter="blinds(horizontal)">
                                      <p:cBhvr>
                                        <p:cTn id="42" dur="500"/>
                                        <p:tgtEl>
                                          <p:spTgt spid="4106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xit" presetSubtype="0" fill="hold" grpId="1" nodeType="clickEffect">
                                  <p:stCondLst>
                                    <p:cond delay="0"/>
                                  </p:stCondLst>
                                  <p:childTnLst>
                                    <p:anim calcmode="lin" valueType="num">
                                      <p:cBhvr>
                                        <p:cTn id="46" dur="500"/>
                                        <p:tgtEl>
                                          <p:spTgt spid="410640"/>
                                        </p:tgtEl>
                                        <p:attrNameLst>
                                          <p:attrName>ppt_w</p:attrName>
                                        </p:attrNameLst>
                                      </p:cBhvr>
                                      <p:tavLst>
                                        <p:tav tm="0">
                                          <p:val>
                                            <p:strVal val="ppt_w"/>
                                          </p:val>
                                        </p:tav>
                                        <p:tav tm="100000">
                                          <p:val>
                                            <p:fltVal val="0"/>
                                          </p:val>
                                        </p:tav>
                                      </p:tavLst>
                                    </p:anim>
                                    <p:anim calcmode="lin" valueType="num">
                                      <p:cBhvr>
                                        <p:cTn id="47" dur="500"/>
                                        <p:tgtEl>
                                          <p:spTgt spid="410640"/>
                                        </p:tgtEl>
                                        <p:attrNameLst>
                                          <p:attrName>ppt_h</p:attrName>
                                        </p:attrNameLst>
                                      </p:cBhvr>
                                      <p:tavLst>
                                        <p:tav tm="0">
                                          <p:val>
                                            <p:strVal val="ppt_h"/>
                                          </p:val>
                                        </p:tav>
                                        <p:tav tm="100000">
                                          <p:val>
                                            <p:fltVal val="0"/>
                                          </p:val>
                                        </p:tav>
                                      </p:tavLst>
                                    </p:anim>
                                    <p:animEffect transition="out" filter="fade">
                                      <p:cBhvr>
                                        <p:cTn id="48" dur="500"/>
                                        <p:tgtEl>
                                          <p:spTgt spid="410640"/>
                                        </p:tgtEl>
                                      </p:cBhvr>
                                    </p:animEffect>
                                    <p:set>
                                      <p:cBhvr>
                                        <p:cTn id="49" dur="1" fill="hold">
                                          <p:stCondLst>
                                            <p:cond delay="499"/>
                                          </p:stCondLst>
                                        </p:cTn>
                                        <p:tgtEl>
                                          <p:spTgt spid="410640"/>
                                        </p:tgtEl>
                                        <p:attrNameLst>
                                          <p:attrName>style.visibility</p:attrName>
                                        </p:attrNameLst>
                                      </p:cBhvr>
                                      <p:to>
                                        <p:strVal val="hidden"/>
                                      </p:to>
                                    </p:set>
                                  </p:childTnLst>
                                </p:cTn>
                              </p:par>
                              <p:par>
                                <p:cTn id="50" presetID="3" presetClass="entr" presetSubtype="10" fill="hold" grpId="0" nodeType="withEffect">
                                  <p:stCondLst>
                                    <p:cond delay="0"/>
                                  </p:stCondLst>
                                  <p:childTnLst>
                                    <p:set>
                                      <p:cBhvr>
                                        <p:cTn id="51" dur="1" fill="hold">
                                          <p:stCondLst>
                                            <p:cond delay="0"/>
                                          </p:stCondLst>
                                        </p:cTn>
                                        <p:tgtEl>
                                          <p:spTgt spid="410644"/>
                                        </p:tgtEl>
                                        <p:attrNameLst>
                                          <p:attrName>style.visibility</p:attrName>
                                        </p:attrNameLst>
                                      </p:cBhvr>
                                      <p:to>
                                        <p:strVal val="visible"/>
                                      </p:to>
                                    </p:set>
                                    <p:animEffect transition="in" filter="blinds(horizontal)">
                                      <p:cBhvr>
                                        <p:cTn id="52" dur="500"/>
                                        <p:tgtEl>
                                          <p:spTgt spid="41064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6334"/>
                                        </p:tgtEl>
                                        <p:attrNameLst>
                                          <p:attrName>style.visibility</p:attrName>
                                        </p:attrNameLst>
                                      </p:cBhvr>
                                      <p:to>
                                        <p:strVal val="visible"/>
                                      </p:to>
                                    </p:set>
                                    <p:animEffect transition="in" filter="blinds(horizontal)">
                                      <p:cBhvr>
                                        <p:cTn id="57" dur="500"/>
                                        <p:tgtEl>
                                          <p:spTgt spid="563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10641"/>
                                        </p:tgtEl>
                                        <p:attrNameLst>
                                          <p:attrName>style.visibility</p:attrName>
                                        </p:attrNameLst>
                                      </p:cBhvr>
                                      <p:to>
                                        <p:strVal val="visible"/>
                                      </p:to>
                                    </p:set>
                                    <p:animEffect transition="in" filter="blinds(horizontal)">
                                      <p:cBhvr>
                                        <p:cTn id="62" dur="500"/>
                                        <p:tgtEl>
                                          <p:spTgt spid="41064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xit" presetSubtype="0" fill="hold" grpId="1" nodeType="clickEffect">
                                  <p:stCondLst>
                                    <p:cond delay="0"/>
                                  </p:stCondLst>
                                  <p:childTnLst>
                                    <p:anim calcmode="lin" valueType="num">
                                      <p:cBhvr>
                                        <p:cTn id="66" dur="500"/>
                                        <p:tgtEl>
                                          <p:spTgt spid="410641"/>
                                        </p:tgtEl>
                                        <p:attrNameLst>
                                          <p:attrName>ppt_w</p:attrName>
                                        </p:attrNameLst>
                                      </p:cBhvr>
                                      <p:tavLst>
                                        <p:tav tm="0">
                                          <p:val>
                                            <p:strVal val="ppt_w"/>
                                          </p:val>
                                        </p:tav>
                                        <p:tav tm="100000">
                                          <p:val>
                                            <p:fltVal val="0"/>
                                          </p:val>
                                        </p:tav>
                                      </p:tavLst>
                                    </p:anim>
                                    <p:anim calcmode="lin" valueType="num">
                                      <p:cBhvr>
                                        <p:cTn id="67" dur="500"/>
                                        <p:tgtEl>
                                          <p:spTgt spid="410641"/>
                                        </p:tgtEl>
                                        <p:attrNameLst>
                                          <p:attrName>ppt_h</p:attrName>
                                        </p:attrNameLst>
                                      </p:cBhvr>
                                      <p:tavLst>
                                        <p:tav tm="0">
                                          <p:val>
                                            <p:strVal val="ppt_h"/>
                                          </p:val>
                                        </p:tav>
                                        <p:tav tm="100000">
                                          <p:val>
                                            <p:fltVal val="0"/>
                                          </p:val>
                                        </p:tav>
                                      </p:tavLst>
                                    </p:anim>
                                    <p:animEffect transition="out" filter="fade">
                                      <p:cBhvr>
                                        <p:cTn id="68" dur="500"/>
                                        <p:tgtEl>
                                          <p:spTgt spid="410641"/>
                                        </p:tgtEl>
                                      </p:cBhvr>
                                    </p:animEffect>
                                    <p:set>
                                      <p:cBhvr>
                                        <p:cTn id="69" dur="1" fill="hold">
                                          <p:stCondLst>
                                            <p:cond delay="499"/>
                                          </p:stCondLst>
                                        </p:cTn>
                                        <p:tgtEl>
                                          <p:spTgt spid="410641"/>
                                        </p:tgtEl>
                                        <p:attrNameLst>
                                          <p:attrName>style.visibility</p:attrName>
                                        </p:attrNameLst>
                                      </p:cBhvr>
                                      <p:to>
                                        <p:strVal val="hidden"/>
                                      </p:to>
                                    </p:set>
                                  </p:childTnLst>
                                </p:cTn>
                              </p:par>
                              <p:par>
                                <p:cTn id="70" presetID="3" presetClass="entr" presetSubtype="10" fill="hold" grpId="0" nodeType="withEffect">
                                  <p:stCondLst>
                                    <p:cond delay="0"/>
                                  </p:stCondLst>
                                  <p:childTnLst>
                                    <p:set>
                                      <p:cBhvr>
                                        <p:cTn id="71" dur="1" fill="hold">
                                          <p:stCondLst>
                                            <p:cond delay="0"/>
                                          </p:stCondLst>
                                        </p:cTn>
                                        <p:tgtEl>
                                          <p:spTgt spid="410645"/>
                                        </p:tgtEl>
                                        <p:attrNameLst>
                                          <p:attrName>style.visibility</p:attrName>
                                        </p:attrNameLst>
                                      </p:cBhvr>
                                      <p:to>
                                        <p:strVal val="visible"/>
                                      </p:to>
                                    </p:set>
                                    <p:animEffect transition="in" filter="blinds(horizontal)">
                                      <p:cBhvr>
                                        <p:cTn id="72" dur="500"/>
                                        <p:tgtEl>
                                          <p:spTgt spid="410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4" grpId="0" animBg="1"/>
      <p:bldP spid="410639" grpId="0"/>
      <p:bldP spid="410639" grpId="1"/>
      <p:bldP spid="410640" grpId="0"/>
      <p:bldP spid="410640" grpId="1"/>
      <p:bldP spid="410641" grpId="0"/>
      <p:bldP spid="410641" grpId="1"/>
      <p:bldP spid="410642" grpId="0"/>
      <p:bldP spid="410643" grpId="0"/>
      <p:bldP spid="410644" grpId="0"/>
      <p:bldP spid="41064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330200" y="685800"/>
            <a:ext cx="8255000" cy="1143000"/>
          </a:xfrm>
        </p:spPr>
        <p:txBody>
          <a:bodyPr/>
          <a:lstStyle/>
          <a:p>
            <a:pPr eaLnBrk="1" hangingPunct="1"/>
            <a:r>
              <a:rPr lang="en-US" altLang="en-US" b="0" smtClean="0">
                <a:latin typeface="Arial Unicode MS" pitchFamily="34" charset="-128"/>
              </a:rPr>
              <a:t>How to write a central idea…. </a:t>
            </a:r>
            <a:r>
              <a:rPr lang="en-US" altLang="en-US" b="0" u="sng" smtClean="0">
                <a:solidFill>
                  <a:schemeClr val="accent2"/>
                </a:solidFill>
                <a:latin typeface="Arial Unicode MS" pitchFamily="34" charset="-128"/>
              </a:rPr>
              <a:t>POLICY</a:t>
            </a:r>
          </a:p>
        </p:txBody>
      </p:sp>
      <p:sp>
        <p:nvSpPr>
          <p:cNvPr id="72707" name="Rectangle 3"/>
          <p:cNvSpPr>
            <a:spLocks noGrp="1" noChangeArrowheads="1"/>
          </p:cNvSpPr>
          <p:nvPr>
            <p:ph type="body" idx="4294967295"/>
          </p:nvPr>
        </p:nvSpPr>
        <p:spPr>
          <a:xfrm>
            <a:off x="495300" y="1905000"/>
            <a:ext cx="8915400" cy="4343400"/>
          </a:xfrm>
        </p:spPr>
        <p:txBody>
          <a:bodyPr/>
          <a:lstStyle/>
          <a:p>
            <a:pPr eaLnBrk="1" hangingPunct="1">
              <a:lnSpc>
                <a:spcPct val="90000"/>
              </a:lnSpc>
              <a:buFont typeface="Wingdings" pitchFamily="2" charset="2"/>
              <a:buNone/>
            </a:pPr>
            <a:r>
              <a:rPr lang="en-US" altLang="en-US" sz="2400" b="1" smtClean="0">
                <a:latin typeface="Arial Unicode MS" pitchFamily="34" charset="-128"/>
              </a:rPr>
              <a:t>The central idea should:</a:t>
            </a:r>
            <a:endParaRPr lang="en-US" altLang="en-US" sz="2400" smtClean="0">
              <a:latin typeface="Arial Unicode MS" pitchFamily="34" charset="-128"/>
            </a:endParaRPr>
          </a:p>
          <a:p>
            <a:pPr eaLnBrk="1" hangingPunct="1">
              <a:lnSpc>
                <a:spcPct val="90000"/>
              </a:lnSpc>
            </a:pPr>
            <a:r>
              <a:rPr lang="en-US" altLang="en-US" sz="2400" smtClean="0">
                <a:latin typeface="Arial Unicode MS" pitchFamily="34" charset="-128"/>
              </a:rPr>
              <a:t>be written in one sentence </a:t>
            </a:r>
          </a:p>
          <a:p>
            <a:pPr eaLnBrk="1" hangingPunct="1">
              <a:lnSpc>
                <a:spcPct val="90000"/>
              </a:lnSpc>
            </a:pPr>
            <a:r>
              <a:rPr lang="en-US" altLang="en-US" sz="2400" smtClean="0">
                <a:latin typeface="Arial Unicode MS" pitchFamily="34" charset="-128"/>
              </a:rPr>
              <a:t>concisely express an enduring understanding</a:t>
            </a:r>
          </a:p>
          <a:p>
            <a:pPr eaLnBrk="1" hangingPunct="1">
              <a:lnSpc>
                <a:spcPct val="90000"/>
              </a:lnSpc>
            </a:pPr>
            <a:r>
              <a:rPr lang="en-US" altLang="en-US" sz="2400" smtClean="0">
                <a:latin typeface="Arial Unicode MS" pitchFamily="34" charset="-128"/>
              </a:rPr>
              <a:t>be substantial enough to generate in-depth inquiries</a:t>
            </a:r>
          </a:p>
          <a:p>
            <a:pPr eaLnBrk="1" hangingPunct="1">
              <a:lnSpc>
                <a:spcPct val="90000"/>
              </a:lnSpc>
            </a:pPr>
            <a:r>
              <a:rPr lang="en-US" altLang="en-US" sz="2400" smtClean="0">
                <a:latin typeface="Arial Unicode MS" pitchFamily="34" charset="-128"/>
              </a:rPr>
              <a:t>be concept driven</a:t>
            </a:r>
          </a:p>
          <a:p>
            <a:pPr eaLnBrk="1" hangingPunct="1">
              <a:lnSpc>
                <a:spcPct val="90000"/>
              </a:lnSpc>
            </a:pPr>
            <a:r>
              <a:rPr lang="en-US" altLang="en-US" sz="2400" smtClean="0">
                <a:latin typeface="Arial Unicode MS" pitchFamily="34" charset="-128"/>
              </a:rPr>
              <a:t>promote the ability to think critically</a:t>
            </a:r>
          </a:p>
          <a:p>
            <a:pPr eaLnBrk="1" hangingPunct="1">
              <a:lnSpc>
                <a:spcPct val="90000"/>
              </a:lnSpc>
            </a:pPr>
            <a:r>
              <a:rPr lang="en-US" altLang="en-US" sz="2400" smtClean="0">
                <a:latin typeface="Arial Unicode MS" pitchFamily="34" charset="-128"/>
              </a:rPr>
              <a:t>challenge and extend students’ prior knowledge</a:t>
            </a:r>
          </a:p>
          <a:p>
            <a:pPr eaLnBrk="1" hangingPunct="1">
              <a:lnSpc>
                <a:spcPct val="90000"/>
              </a:lnSpc>
            </a:pPr>
            <a:r>
              <a:rPr lang="en-US" altLang="en-US" sz="2400" smtClean="0">
                <a:latin typeface="Arial Unicode MS" pitchFamily="34" charset="-128"/>
              </a:rPr>
              <a:t>be a means of extending students’ understanding of the transdisciplinary theme</a:t>
            </a:r>
          </a:p>
          <a:p>
            <a:pPr algn="r" eaLnBrk="1" hangingPunct="1">
              <a:lnSpc>
                <a:spcPct val="90000"/>
              </a:lnSpc>
              <a:buFont typeface="Wingdings" pitchFamily="2" charset="2"/>
              <a:buNone/>
            </a:pPr>
            <a:endParaRPr lang="en-US" altLang="en-US" sz="1500" smtClean="0">
              <a:latin typeface="Arial Unicode MS" pitchFamily="34" charset="-128"/>
            </a:endParaRPr>
          </a:p>
          <a:p>
            <a:pPr algn="r" eaLnBrk="1" hangingPunct="1">
              <a:lnSpc>
                <a:spcPct val="90000"/>
              </a:lnSpc>
              <a:buFont typeface="Wingdings" pitchFamily="2" charset="2"/>
              <a:buNone/>
            </a:pPr>
            <a:r>
              <a:rPr lang="en-US" altLang="en-US" sz="1500" smtClean="0">
                <a:latin typeface="Arial Unicode MS" pitchFamily="34" charset="-128"/>
              </a:rPr>
              <a:t>from bubble planner MTPYPH p 37</a:t>
            </a:r>
          </a:p>
        </p:txBody>
      </p:sp>
    </p:spTree>
    <p:extLst>
      <p:ext uri="{BB962C8B-B14F-4D97-AF65-F5344CB8AC3E}">
        <p14:creationId xmlns:p14="http://schemas.microsoft.com/office/powerpoint/2010/main" val="858179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2000"/>
                                        <p:tgtEl>
                                          <p:spTgt spid="727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07"/>
                                        </p:tgtEl>
                                        <p:attrNameLst>
                                          <p:attrName>style.visibility</p:attrName>
                                        </p:attrNameLst>
                                      </p:cBhvr>
                                      <p:to>
                                        <p:strVal val="visible"/>
                                      </p:to>
                                    </p:set>
                                    <p:animEffect transition="in" filter="fade">
                                      <p:cBhvr>
                                        <p:cTn id="10" dur="2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1026"/>
          <p:cNvSpPr>
            <a:spLocks noGrp="1" noChangeArrowheads="1"/>
          </p:cNvSpPr>
          <p:nvPr>
            <p:ph type="title" idx="4294967295"/>
          </p:nvPr>
        </p:nvSpPr>
        <p:spPr>
          <a:xfrm>
            <a:off x="412751" y="762000"/>
            <a:ext cx="7771739" cy="762000"/>
          </a:xfrm>
        </p:spPr>
        <p:txBody>
          <a:bodyPr/>
          <a:lstStyle/>
          <a:p>
            <a:pPr eaLnBrk="1" hangingPunct="1"/>
            <a:r>
              <a:rPr lang="en-US" altLang="en-US" sz="3200" b="0" smtClean="0">
                <a:solidFill>
                  <a:schemeClr val="folHlink"/>
                </a:solidFill>
                <a:latin typeface="Arial Unicode MS" pitchFamily="34" charset="-128"/>
              </a:rPr>
              <a:t>Helpful Hints:</a:t>
            </a:r>
            <a:r>
              <a:rPr lang="en-US" altLang="en-US" sz="3200" b="0" smtClean="0">
                <a:latin typeface="Arial Unicode MS" pitchFamily="34" charset="-128"/>
              </a:rPr>
              <a:t> </a:t>
            </a:r>
            <a:br>
              <a:rPr lang="en-US" altLang="en-US" sz="3200" b="0" smtClean="0">
                <a:latin typeface="Arial Unicode MS" pitchFamily="34" charset="-128"/>
              </a:rPr>
            </a:br>
            <a:r>
              <a:rPr lang="en-US" altLang="en-US" sz="3200" b="0" smtClean="0">
                <a:latin typeface="Arial Unicode MS" pitchFamily="34" charset="-128"/>
              </a:rPr>
              <a:t>A central idea…….</a:t>
            </a:r>
            <a:endParaRPr lang="en-US" altLang="en-US" sz="3200" b="0" u="sng" smtClean="0">
              <a:solidFill>
                <a:schemeClr val="accent2"/>
              </a:solidFill>
              <a:latin typeface="Arial Unicode MS" pitchFamily="34" charset="-128"/>
            </a:endParaRPr>
          </a:p>
        </p:txBody>
      </p:sp>
      <p:sp>
        <p:nvSpPr>
          <p:cNvPr id="73731" name="Rectangle 1027"/>
          <p:cNvSpPr>
            <a:spLocks noGrp="1" noChangeArrowheads="1"/>
          </p:cNvSpPr>
          <p:nvPr>
            <p:ph type="body" idx="4294967295"/>
          </p:nvPr>
        </p:nvSpPr>
        <p:spPr>
          <a:xfrm>
            <a:off x="507339" y="1773238"/>
            <a:ext cx="9163050" cy="4572000"/>
          </a:xfrm>
        </p:spPr>
        <p:txBody>
          <a:bodyPr/>
          <a:lstStyle/>
          <a:p>
            <a:pPr eaLnBrk="1" hangingPunct="1">
              <a:lnSpc>
                <a:spcPct val="80000"/>
              </a:lnSpc>
            </a:pPr>
            <a:r>
              <a:rPr lang="en-US" altLang="en-US" sz="1900" smtClean="0">
                <a:latin typeface="Arial Unicode MS" pitchFamily="34" charset="-128"/>
              </a:rPr>
              <a:t>determines the overall theme of a unit</a:t>
            </a:r>
          </a:p>
          <a:p>
            <a:pPr eaLnBrk="1" hangingPunct="1">
              <a:lnSpc>
                <a:spcPct val="80000"/>
              </a:lnSpc>
            </a:pPr>
            <a:r>
              <a:rPr lang="en-US" altLang="en-US" sz="1900" smtClean="0">
                <a:latin typeface="Arial Unicode MS" pitchFamily="34" charset="-128"/>
              </a:rPr>
              <a:t>is written as a broad statement</a:t>
            </a:r>
          </a:p>
          <a:p>
            <a:pPr eaLnBrk="1" hangingPunct="1">
              <a:lnSpc>
                <a:spcPct val="80000"/>
              </a:lnSpc>
            </a:pPr>
            <a:r>
              <a:rPr lang="en-US" altLang="en-US" sz="1900" smtClean="0">
                <a:latin typeface="Arial Unicode MS" pitchFamily="34" charset="-128"/>
              </a:rPr>
              <a:t>is clear and concise</a:t>
            </a:r>
          </a:p>
          <a:p>
            <a:pPr eaLnBrk="1" hangingPunct="1">
              <a:lnSpc>
                <a:spcPct val="80000"/>
              </a:lnSpc>
            </a:pPr>
            <a:r>
              <a:rPr lang="en-US" altLang="en-US" sz="1900" smtClean="0">
                <a:latin typeface="Arial Unicode MS" pitchFamily="34" charset="-128"/>
              </a:rPr>
              <a:t>is worth knowing</a:t>
            </a:r>
          </a:p>
          <a:p>
            <a:pPr eaLnBrk="1" hangingPunct="1">
              <a:lnSpc>
                <a:spcPct val="80000"/>
              </a:lnSpc>
            </a:pPr>
            <a:r>
              <a:rPr lang="en-US" altLang="en-US" sz="1900" smtClean="0">
                <a:latin typeface="Arial Unicode MS" pitchFamily="34" charset="-128"/>
              </a:rPr>
              <a:t>is true/valid</a:t>
            </a:r>
          </a:p>
          <a:p>
            <a:pPr eaLnBrk="1" hangingPunct="1">
              <a:lnSpc>
                <a:spcPct val="80000"/>
              </a:lnSpc>
            </a:pPr>
            <a:r>
              <a:rPr lang="en-US" altLang="en-US" sz="1900" smtClean="0">
                <a:latin typeface="Arial Unicode MS" pitchFamily="34" charset="-128"/>
              </a:rPr>
              <a:t>is not value laden</a:t>
            </a:r>
          </a:p>
          <a:p>
            <a:pPr eaLnBrk="1" hangingPunct="1">
              <a:lnSpc>
                <a:spcPct val="80000"/>
              </a:lnSpc>
            </a:pPr>
            <a:r>
              <a:rPr lang="en-US" altLang="en-US" sz="1900" smtClean="0">
                <a:latin typeface="Arial Unicode MS" pitchFamily="34" charset="-128"/>
              </a:rPr>
              <a:t>is globally transportable</a:t>
            </a:r>
          </a:p>
          <a:p>
            <a:pPr eaLnBrk="1" hangingPunct="1">
              <a:lnSpc>
                <a:spcPct val="80000"/>
              </a:lnSpc>
            </a:pPr>
            <a:r>
              <a:rPr lang="en-US" altLang="en-US" sz="1900" smtClean="0">
                <a:latin typeface="Arial Unicode MS" pitchFamily="34" charset="-128"/>
              </a:rPr>
              <a:t>can be studied at any age</a:t>
            </a:r>
          </a:p>
          <a:p>
            <a:pPr eaLnBrk="1" hangingPunct="1">
              <a:lnSpc>
                <a:spcPct val="80000"/>
              </a:lnSpc>
            </a:pPr>
            <a:r>
              <a:rPr lang="en-US" altLang="en-US" sz="1900" smtClean="0">
                <a:latin typeface="Arial Unicode MS" pitchFamily="34" charset="-128"/>
              </a:rPr>
              <a:t>has a degree of complexity</a:t>
            </a:r>
          </a:p>
          <a:p>
            <a:pPr eaLnBrk="1" hangingPunct="1">
              <a:lnSpc>
                <a:spcPct val="80000"/>
              </a:lnSpc>
            </a:pPr>
            <a:r>
              <a:rPr lang="en-US" altLang="en-US" sz="1900" smtClean="0">
                <a:latin typeface="Arial Unicode MS" pitchFamily="34" charset="-128"/>
              </a:rPr>
              <a:t>has a degree of ambiguity that promotes ‘uncoverage’/discovery</a:t>
            </a:r>
          </a:p>
          <a:p>
            <a:pPr eaLnBrk="1" hangingPunct="1">
              <a:lnSpc>
                <a:spcPct val="80000"/>
              </a:lnSpc>
            </a:pPr>
            <a:r>
              <a:rPr lang="en-US" altLang="en-US" sz="1900" smtClean="0">
                <a:latin typeface="Arial Unicode MS" pitchFamily="34" charset="-128"/>
              </a:rPr>
              <a:t>no proper nouns</a:t>
            </a:r>
          </a:p>
          <a:p>
            <a:pPr eaLnBrk="1" hangingPunct="1">
              <a:lnSpc>
                <a:spcPct val="80000"/>
              </a:lnSpc>
            </a:pPr>
            <a:r>
              <a:rPr lang="en-US" altLang="en-US" sz="1900" smtClean="0">
                <a:latin typeface="Arial Unicode MS" pitchFamily="34" charset="-128"/>
              </a:rPr>
              <a:t>written in present tense</a:t>
            </a:r>
          </a:p>
          <a:p>
            <a:pPr eaLnBrk="1" hangingPunct="1">
              <a:lnSpc>
                <a:spcPct val="80000"/>
              </a:lnSpc>
              <a:buFont typeface="Wingdings" pitchFamily="2" charset="2"/>
              <a:buNone/>
            </a:pPr>
            <a:endParaRPr lang="en-US" altLang="en-US" sz="1900" smtClean="0">
              <a:latin typeface="Arial Unicode MS" pitchFamily="34" charset="-128"/>
            </a:endParaRPr>
          </a:p>
          <a:p>
            <a:pPr eaLnBrk="1" hangingPunct="1">
              <a:lnSpc>
                <a:spcPct val="80000"/>
              </a:lnSpc>
              <a:buFont typeface="Wingdings" pitchFamily="2" charset="2"/>
              <a:buNone/>
            </a:pPr>
            <a:r>
              <a:rPr lang="en-US" altLang="en-US" sz="1700" i="1" smtClean="0">
                <a:latin typeface="Arial Unicode MS" pitchFamily="34" charset="-128"/>
              </a:rPr>
              <a:t>developed/adapted by Ellen Alquist, Ann Hickey, Jim Mahoney , Lynn Erickson</a:t>
            </a:r>
          </a:p>
          <a:p>
            <a:pPr algn="r" eaLnBrk="1" hangingPunct="1">
              <a:lnSpc>
                <a:spcPct val="80000"/>
              </a:lnSpc>
              <a:buFont typeface="Wingdings" pitchFamily="2" charset="2"/>
              <a:buNone/>
            </a:pPr>
            <a:r>
              <a:rPr lang="en-US" altLang="en-US" sz="1700" smtClean="0">
                <a:latin typeface="Arial Unicode MS" pitchFamily="34" charset="-128"/>
              </a:rPr>
              <a:t>			</a:t>
            </a:r>
            <a:r>
              <a:rPr lang="en-US" altLang="en-US" sz="300" i="1" smtClean="0"/>
              <a:t>	</a:t>
            </a:r>
          </a:p>
        </p:txBody>
      </p:sp>
    </p:spTree>
    <p:extLst>
      <p:ext uri="{BB962C8B-B14F-4D97-AF65-F5344CB8AC3E}">
        <p14:creationId xmlns:p14="http://schemas.microsoft.com/office/powerpoint/2010/main" val="145835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731"/>
                                        </p:tgtEl>
                                        <p:attrNameLst>
                                          <p:attrName>style.visibility</p:attrName>
                                        </p:attrNameLst>
                                      </p:cBhvr>
                                      <p:to>
                                        <p:strVal val="visible"/>
                                      </p:to>
                                    </p:set>
                                    <p:animEffect transition="in" filter="fade">
                                      <p:cBhvr>
                                        <p:cTn id="10" dur="20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990600" y="457200"/>
            <a:ext cx="8915400" cy="1371600"/>
          </a:xfrm>
        </p:spPr>
        <p:txBody>
          <a:bodyPr/>
          <a:lstStyle/>
          <a:p>
            <a:pPr eaLnBrk="1" hangingPunct="1"/>
            <a:r>
              <a:rPr lang="en-US" altLang="en-US" smtClean="0">
                <a:latin typeface="Arial Unicode MS" pitchFamily="34" charset="-128"/>
              </a:rPr>
              <a:t>The PYP Planner</a:t>
            </a:r>
          </a:p>
        </p:txBody>
      </p:sp>
      <p:pic>
        <p:nvPicPr>
          <p:cNvPr id="778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8645">
            <a:off x="5410465" y="747713"/>
            <a:ext cx="34671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3"/>
          <p:cNvSpPr>
            <a:spLocks noGrp="1" noChangeArrowheads="1"/>
          </p:cNvSpPr>
          <p:nvPr>
            <p:ph type="body" idx="4294967295"/>
          </p:nvPr>
        </p:nvSpPr>
        <p:spPr>
          <a:xfrm>
            <a:off x="577850" y="3505200"/>
            <a:ext cx="8915400" cy="3124200"/>
          </a:xfrm>
        </p:spPr>
        <p:txBody>
          <a:bodyPr/>
          <a:lstStyle/>
          <a:p>
            <a:pPr eaLnBrk="1" hangingPunct="1">
              <a:lnSpc>
                <a:spcPct val="90000"/>
              </a:lnSpc>
            </a:pPr>
            <a:r>
              <a:rPr lang="en-US" altLang="en-US" sz="2600" smtClean="0">
                <a:latin typeface="Arial Unicode MS" pitchFamily="34" charset="-128"/>
              </a:rPr>
              <a:t>The teacher’s planning </a:t>
            </a:r>
            <a:r>
              <a:rPr lang="en-US" altLang="en-US" sz="2600" smtClean="0">
                <a:solidFill>
                  <a:schemeClr val="tx2"/>
                </a:solidFill>
                <a:latin typeface="Arial Unicode MS" pitchFamily="34" charset="-128"/>
              </a:rPr>
              <a:t>tool</a:t>
            </a:r>
            <a:r>
              <a:rPr lang="en-US" altLang="en-US" sz="2600" smtClean="0">
                <a:latin typeface="Arial Unicode MS" pitchFamily="34" charset="-128"/>
              </a:rPr>
              <a:t> for the unit of inquiry.</a:t>
            </a:r>
          </a:p>
          <a:p>
            <a:pPr eaLnBrk="1" hangingPunct="1">
              <a:lnSpc>
                <a:spcPct val="90000"/>
              </a:lnSpc>
            </a:pPr>
            <a:r>
              <a:rPr lang="en-US" altLang="en-US" sz="2600" smtClean="0">
                <a:latin typeface="Arial Unicode MS" pitchFamily="34" charset="-128"/>
              </a:rPr>
              <a:t>Teachers collaborate on planning together across grade levels.</a:t>
            </a:r>
          </a:p>
          <a:p>
            <a:pPr eaLnBrk="1" hangingPunct="1">
              <a:lnSpc>
                <a:spcPct val="90000"/>
              </a:lnSpc>
            </a:pPr>
            <a:r>
              <a:rPr lang="en-US" altLang="en-US" sz="2600" smtClean="0">
                <a:latin typeface="Arial Unicode MS" pitchFamily="34" charset="-128"/>
              </a:rPr>
              <a:t>Teachers plan together at each grade level.</a:t>
            </a:r>
          </a:p>
          <a:p>
            <a:pPr eaLnBrk="1" hangingPunct="1">
              <a:lnSpc>
                <a:spcPct val="90000"/>
              </a:lnSpc>
            </a:pPr>
            <a:r>
              <a:rPr lang="en-US" altLang="en-US" sz="2600" smtClean="0">
                <a:latin typeface="Arial Unicode MS" pitchFamily="34" charset="-128"/>
              </a:rPr>
              <a:t>This is your primary planning, teaching and assessment guide for each unit.</a:t>
            </a:r>
            <a:endParaRPr lang="en-US" altLang="en-US" sz="2600" smtClean="0">
              <a:solidFill>
                <a:srgbClr val="FF0000"/>
              </a:solidFill>
              <a:latin typeface="Arial Unicode MS" pitchFamily="34" charset="-128"/>
            </a:endParaRPr>
          </a:p>
          <a:p>
            <a:pPr eaLnBrk="1" hangingPunct="1">
              <a:lnSpc>
                <a:spcPct val="90000"/>
              </a:lnSpc>
              <a:buFont typeface="Wingdings" pitchFamily="2" charset="2"/>
              <a:buNone/>
            </a:pPr>
            <a:endParaRPr lang="en-US" altLang="en-US" sz="1900" smtClean="0"/>
          </a:p>
        </p:txBody>
      </p:sp>
    </p:spTree>
    <p:extLst>
      <p:ext uri="{BB962C8B-B14F-4D97-AF65-F5344CB8AC3E}">
        <p14:creationId xmlns:p14="http://schemas.microsoft.com/office/powerpoint/2010/main" val="1164688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2000"/>
                                        <p:tgtEl>
                                          <p:spTgt spid="706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660"/>
                                        </p:tgtEl>
                                        <p:attrNameLst>
                                          <p:attrName>style.visibility</p:attrName>
                                        </p:attrNameLst>
                                      </p:cBhvr>
                                      <p:to>
                                        <p:strVal val="visible"/>
                                      </p:to>
                                    </p:set>
                                    <p:animEffect transition="in" filter="fade">
                                      <p:cBhvr>
                                        <p:cTn id="10" dur="2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495300" y="594360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Arial Unicode MS" pitchFamily="34" charset="-128"/>
              <a:cs typeface="Arial" charset="0"/>
            </a:endParaRPr>
          </a:p>
        </p:txBody>
      </p:sp>
      <p:sp>
        <p:nvSpPr>
          <p:cNvPr id="78851" name="Rectangle 2"/>
          <p:cNvSpPr>
            <a:spLocks noChangeArrowheads="1"/>
          </p:cNvSpPr>
          <p:nvPr/>
        </p:nvSpPr>
        <p:spPr bwMode="auto">
          <a:xfrm>
            <a:off x="412750" y="-3810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838200" indent="-838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chemeClr val="tx2"/>
                </a:solidFill>
                <a:latin typeface="Arial Unicode MS" pitchFamily="34" charset="-128"/>
              </a:rPr>
              <a:t>Central Idea</a:t>
            </a:r>
            <a:endParaRPr lang="en-US" altLang="en-US" sz="3900" b="1">
              <a:solidFill>
                <a:schemeClr val="tx2"/>
              </a:solidFill>
            </a:endParaRPr>
          </a:p>
        </p:txBody>
      </p:sp>
      <p:pic>
        <p:nvPicPr>
          <p:cNvPr id="78852" name="Picture 4" descr="plann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836614"/>
            <a:ext cx="949325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AutoShape 5"/>
          <p:cNvSpPr>
            <a:spLocks noChangeArrowheads="1"/>
          </p:cNvSpPr>
          <p:nvPr/>
        </p:nvSpPr>
        <p:spPr bwMode="auto">
          <a:xfrm>
            <a:off x="1485900" y="1981200"/>
            <a:ext cx="1238250" cy="228600"/>
          </a:xfrm>
          <a:prstGeom prst="leftArrow">
            <a:avLst>
              <a:gd name="adj1" fmla="val 50000"/>
              <a:gd name="adj2" fmla="val 125000"/>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164733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4604" y="182903"/>
            <a:ext cx="83822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3200" b="1" dirty="0">
                <a:solidFill>
                  <a:schemeClr val="tx2"/>
                </a:solidFill>
                <a:cs typeface="Arial" charset="0"/>
              </a:rPr>
              <a:t>What is the IB </a:t>
            </a:r>
            <a:r>
              <a:rPr lang="en-GB" altLang="en-US" sz="3200" b="1" dirty="0" smtClean="0">
                <a:solidFill>
                  <a:schemeClr val="tx2"/>
                </a:solidFill>
                <a:cs typeface="Arial" charset="0"/>
              </a:rPr>
              <a:t>mission</a:t>
            </a:r>
            <a:r>
              <a:rPr lang="en-GB" altLang="en-US" sz="3200" b="1" dirty="0">
                <a:solidFill>
                  <a:schemeClr val="tx2"/>
                </a:solidFill>
                <a:cs typeface="Arial" charset="0"/>
              </a:rPr>
              <a:t>?</a:t>
            </a:r>
            <a:endParaRPr lang="en-GB" altLang="en-US" sz="2400" b="1" i="1" dirty="0">
              <a:solidFill>
                <a:schemeClr val="tx2"/>
              </a:solidFill>
              <a:cs typeface="Arial" charset="0"/>
            </a:endParaRPr>
          </a:p>
        </p:txBody>
      </p:sp>
      <p:sp>
        <p:nvSpPr>
          <p:cNvPr id="64515" name="Rectangle 3"/>
          <p:cNvSpPr>
            <a:spLocks noChangeArrowheads="1"/>
          </p:cNvSpPr>
          <p:nvPr/>
        </p:nvSpPr>
        <p:spPr bwMode="auto">
          <a:xfrm>
            <a:off x="228732" y="915033"/>
            <a:ext cx="9409537" cy="5201424"/>
          </a:xfrm>
          <a:prstGeom prst="rect">
            <a:avLst/>
          </a:prstGeom>
          <a:noFill/>
          <a:ln>
            <a:noFill/>
          </a:ln>
          <a:effectLst/>
          <a:extLst/>
        </p:spPr>
        <p:txBody>
          <a:bodyPr wrap="square">
            <a:spAutoFit/>
          </a:bodyPr>
          <a:lstStyle/>
          <a:p>
            <a:pPr eaLnBrk="0" hangingPunct="0">
              <a:defRPr/>
            </a:pPr>
            <a:endParaRPr lang="en-GB" sz="2000" b="1" dirty="0">
              <a:cs typeface="Arial" charset="0"/>
            </a:endParaRPr>
          </a:p>
          <a:p>
            <a:pPr eaLnBrk="0" hangingPunct="0">
              <a:defRPr/>
            </a:pPr>
            <a:r>
              <a:rPr lang="en-GB" sz="2400" b="1" dirty="0" smtClean="0">
                <a:cs typeface="Arial" charset="0"/>
              </a:rPr>
              <a:t>The </a:t>
            </a:r>
            <a:r>
              <a:rPr lang="en-GB" sz="2400" b="1" dirty="0">
                <a:cs typeface="Arial" charset="0"/>
              </a:rPr>
              <a:t>International Baccalaureate aims to develop inquiring, knowledgeable and caring young people who help to create a better and more peaceful world through intercultural understanding and respect.</a:t>
            </a:r>
          </a:p>
          <a:p>
            <a:pPr eaLnBrk="0" hangingPunct="0">
              <a:defRPr/>
            </a:pPr>
            <a:endParaRPr lang="en-GB" sz="2400" b="1" dirty="0">
              <a:cs typeface="Arial" charset="0"/>
            </a:endParaRPr>
          </a:p>
          <a:p>
            <a:pPr eaLnBrk="0" hangingPunct="0">
              <a:defRPr/>
            </a:pPr>
            <a:r>
              <a:rPr lang="en-GB" sz="2400" b="1" dirty="0">
                <a:cs typeface="Arial" charset="0"/>
              </a:rPr>
              <a:t>To this end, the IB works with schools, governments and international organizations to develop challenging programmes of international education and rigorous assessment.</a:t>
            </a:r>
          </a:p>
          <a:p>
            <a:pPr eaLnBrk="0" hangingPunct="0">
              <a:defRPr/>
            </a:pPr>
            <a:endParaRPr lang="en-GB" sz="2400" b="1" dirty="0">
              <a:cs typeface="Arial" charset="0"/>
            </a:endParaRPr>
          </a:p>
          <a:p>
            <a:pPr eaLnBrk="0" hangingPunct="0">
              <a:defRPr/>
            </a:pPr>
            <a:r>
              <a:rPr lang="en-GB" sz="2400" b="1" dirty="0">
                <a:cs typeface="Arial" charset="0"/>
              </a:rPr>
              <a:t>These programmes encourage students across the world to become active, compassionate and lifelong learners who understand that other people, with their differences, can also be right.</a:t>
            </a:r>
            <a:endParaRPr lang="en-US" sz="2400" b="1" dirty="0">
              <a:cs typeface="Arial" charset="0"/>
            </a:endParaRPr>
          </a:p>
        </p:txBody>
      </p:sp>
      <p:pic>
        <p:nvPicPr>
          <p:cNvPr id="11268" name="Picture 4"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531" y="0"/>
            <a:ext cx="1426808" cy="142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00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check out a few Central Ideas…</a:t>
            </a:r>
            <a:endParaRPr lang="en-US" dirty="0"/>
          </a:p>
        </p:txBody>
      </p:sp>
      <p:sp>
        <p:nvSpPr>
          <p:cNvPr id="6" name="Content Placeholder 5"/>
          <p:cNvSpPr>
            <a:spLocks noGrp="1"/>
          </p:cNvSpPr>
          <p:nvPr>
            <p:ph sz="half" idx="1"/>
          </p:nvPr>
        </p:nvSpPr>
        <p:spPr>
          <a:xfrm>
            <a:off x="495300" y="1435058"/>
            <a:ext cx="8801100" cy="4411662"/>
          </a:xfrm>
        </p:spPr>
        <p:txBody>
          <a:bodyPr/>
          <a:lstStyle/>
          <a:p>
            <a:pPr marL="0" indent="0">
              <a:buNone/>
            </a:pPr>
            <a:endParaRPr lang="en-US" dirty="0" smtClean="0"/>
          </a:p>
          <a:p>
            <a:pPr marL="0" indent="0">
              <a:buNone/>
            </a:pPr>
            <a:r>
              <a:rPr lang="en-US" dirty="0" smtClean="0"/>
              <a:t>A community is impacted by the involvement of its members.</a:t>
            </a:r>
          </a:p>
          <a:p>
            <a:pPr marL="0" indent="0">
              <a:buNone/>
            </a:pPr>
            <a:endParaRPr lang="en-US" dirty="0"/>
          </a:p>
          <a:p>
            <a:pPr marL="0" indent="0">
              <a:buNone/>
            </a:pPr>
            <a:r>
              <a:rPr lang="en-US" dirty="0"/>
              <a:t>Signs and symbols can be used to communicate a </a:t>
            </a:r>
            <a:r>
              <a:rPr lang="en-US" dirty="0" smtClean="0"/>
              <a:t>message.</a:t>
            </a:r>
          </a:p>
          <a:p>
            <a:pPr marL="0" indent="0">
              <a:buNone/>
            </a:pPr>
            <a:endParaRPr lang="en-US" dirty="0"/>
          </a:p>
          <a:p>
            <a:pPr marL="0" indent="0">
              <a:buNone/>
            </a:pPr>
            <a:r>
              <a:rPr lang="en-US" dirty="0" smtClean="0"/>
              <a:t>People develop systems to forge a functioning society.</a:t>
            </a:r>
          </a:p>
          <a:p>
            <a:pPr marL="0" indent="0">
              <a:buNone/>
            </a:pPr>
            <a:endParaRPr lang="en-US" dirty="0"/>
          </a:p>
          <a:p>
            <a:pPr marL="0" indent="0">
              <a:buNone/>
            </a:pPr>
            <a:r>
              <a:rPr lang="en-US" dirty="0" smtClean="0"/>
              <a:t>Social justice emerges from open-minded consideration and responsible action.</a:t>
            </a:r>
          </a:p>
        </p:txBody>
      </p:sp>
      <p:sp>
        <p:nvSpPr>
          <p:cNvPr id="4" name="Date Placeholder 3"/>
          <p:cNvSpPr>
            <a:spLocks noGrp="1"/>
          </p:cNvSpPr>
          <p:nvPr>
            <p:ph type="dt" sz="half" idx="10"/>
          </p:nvPr>
        </p:nvSpPr>
        <p:spPr/>
        <p:txBody>
          <a:bodyPr/>
          <a:lstStyle/>
          <a:p>
            <a:r>
              <a:rPr lang="en-GB" smtClean="0"/>
              <a:t>© International Baccalaureate Organization, 2012 </a:t>
            </a:r>
            <a:endParaRPr lang="en-GB" dirty="0"/>
          </a:p>
        </p:txBody>
      </p:sp>
    </p:spTree>
    <p:extLst>
      <p:ext uri="{BB962C8B-B14F-4D97-AF65-F5344CB8AC3E}">
        <p14:creationId xmlns:p14="http://schemas.microsoft.com/office/powerpoint/2010/main" val="249704133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mtClean="0"/>
              <a:t>The Lines of Inquiry should…</a:t>
            </a:r>
          </a:p>
        </p:txBody>
      </p:sp>
      <p:sp>
        <p:nvSpPr>
          <p:cNvPr id="97283" name="Rectangle 3"/>
          <p:cNvSpPr>
            <a:spLocks noGrp="1" noChangeArrowheads="1"/>
          </p:cNvSpPr>
          <p:nvPr>
            <p:ph idx="4294967295"/>
          </p:nvPr>
        </p:nvSpPr>
        <p:spPr>
          <a:xfrm>
            <a:off x="577850" y="990600"/>
            <a:ext cx="8915400" cy="3505200"/>
          </a:xfrm>
          <a:prstGeom prst="rect">
            <a:avLst/>
          </a:prstGeom>
        </p:spPr>
        <p:txBody>
          <a:bodyPr/>
          <a:lstStyle/>
          <a:p>
            <a:pPr eaLnBrk="1" hangingPunct="1">
              <a:buClr>
                <a:schemeClr val="tx1"/>
              </a:buClr>
              <a:buFont typeface="Wingdings" pitchFamily="2" charset="2"/>
              <a:buNone/>
            </a:pPr>
            <a:endParaRPr lang="en-US" altLang="en-US" sz="4100" smtClean="0"/>
          </a:p>
          <a:p>
            <a:pPr eaLnBrk="1" hangingPunct="1">
              <a:buClr>
                <a:schemeClr val="tx1"/>
              </a:buClr>
              <a:buFont typeface="Wingdings" pitchFamily="2" charset="2"/>
              <a:buChar char="þ"/>
            </a:pPr>
            <a:r>
              <a:rPr lang="en-US" altLang="en-US" smtClean="0"/>
              <a:t>illuminate the central idea</a:t>
            </a:r>
          </a:p>
          <a:p>
            <a:pPr eaLnBrk="1" hangingPunct="1">
              <a:buClr>
                <a:schemeClr val="tx1"/>
              </a:buClr>
              <a:buFont typeface="Wingdings" pitchFamily="2" charset="2"/>
              <a:buChar char="þ"/>
            </a:pPr>
            <a:r>
              <a:rPr lang="en-US" altLang="en-US" smtClean="0"/>
              <a:t>relate directly to the central idea</a:t>
            </a:r>
          </a:p>
          <a:p>
            <a:pPr eaLnBrk="1" hangingPunct="1">
              <a:buClr>
                <a:schemeClr val="tx1"/>
              </a:buClr>
              <a:buFont typeface="Wingdings" pitchFamily="2" charset="2"/>
              <a:buChar char="þ"/>
            </a:pPr>
            <a:r>
              <a:rPr lang="en-US" altLang="en-US" smtClean="0"/>
              <a:t>have no more than 3-5 points</a:t>
            </a:r>
          </a:p>
          <a:p>
            <a:pPr eaLnBrk="1" hangingPunct="1">
              <a:buClr>
                <a:schemeClr val="tx1"/>
              </a:buClr>
              <a:buFont typeface="Wingdings" pitchFamily="2" charset="2"/>
              <a:buChar char="þ"/>
            </a:pPr>
            <a:r>
              <a:rPr lang="en-US" altLang="en-US" smtClean="0"/>
              <a:t>show a breakdown of the big picture</a:t>
            </a:r>
          </a:p>
          <a:p>
            <a:pPr eaLnBrk="1" hangingPunct="1">
              <a:buClr>
                <a:schemeClr val="tx1"/>
              </a:buClr>
              <a:buFont typeface="Wingdings" pitchFamily="2" charset="2"/>
              <a:buChar char="þ"/>
            </a:pPr>
            <a:r>
              <a:rPr lang="en-US" altLang="en-US" smtClean="0"/>
              <a:t>facilitate teachers’ questions</a:t>
            </a:r>
          </a:p>
          <a:p>
            <a:pPr eaLnBrk="1" hangingPunct="1">
              <a:buClr>
                <a:schemeClr val="tx1"/>
              </a:buClr>
              <a:buFont typeface="Wingdings" pitchFamily="2" charset="2"/>
              <a:buChar char="þ"/>
            </a:pPr>
            <a:r>
              <a:rPr lang="en-US" altLang="en-US" smtClean="0"/>
              <a:t>reflect scope and sequence</a:t>
            </a:r>
          </a:p>
          <a:p>
            <a:pPr eaLnBrk="1" hangingPunct="1">
              <a:buClr>
                <a:schemeClr val="tx1"/>
              </a:buClr>
              <a:buFont typeface="Wingdings" pitchFamily="2" charset="2"/>
              <a:buChar char="þ"/>
            </a:pPr>
            <a:r>
              <a:rPr lang="en-US" altLang="en-US" smtClean="0"/>
              <a:t>develop concrete connections to the central idea</a:t>
            </a:r>
          </a:p>
          <a:p>
            <a:pPr eaLnBrk="1" hangingPunct="1"/>
            <a:endParaRPr lang="en-US" altLang="en-US" smtClean="0"/>
          </a:p>
        </p:txBody>
      </p:sp>
    </p:spTree>
    <p:extLst>
      <p:ext uri="{BB962C8B-B14F-4D97-AF65-F5344CB8AC3E}">
        <p14:creationId xmlns:p14="http://schemas.microsoft.com/office/powerpoint/2010/main" val="14001602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495300" y="594360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Arial Unicode MS" pitchFamily="34" charset="-128"/>
            </a:endParaRPr>
          </a:p>
        </p:txBody>
      </p:sp>
      <p:sp>
        <p:nvSpPr>
          <p:cNvPr id="98307" name="Rectangle 2"/>
          <p:cNvSpPr>
            <a:spLocks noChangeArrowheads="1"/>
          </p:cNvSpPr>
          <p:nvPr/>
        </p:nvSpPr>
        <p:spPr bwMode="auto">
          <a:xfrm>
            <a:off x="412750" y="-3810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838200" indent="-838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chemeClr val="tx2"/>
                </a:solidFill>
                <a:latin typeface="Arial Unicode MS" pitchFamily="34" charset="-128"/>
              </a:rPr>
              <a:t>Lines of Inquiry</a:t>
            </a:r>
            <a:endParaRPr lang="en-US" altLang="en-US" sz="3900" b="1">
              <a:solidFill>
                <a:schemeClr val="tx2"/>
              </a:solidFill>
            </a:endParaRPr>
          </a:p>
        </p:txBody>
      </p:sp>
      <p:pic>
        <p:nvPicPr>
          <p:cNvPr id="98308" name="Picture 5" descr="plann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990601"/>
            <a:ext cx="932815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AutoShape 6"/>
          <p:cNvSpPr>
            <a:spLocks noChangeArrowheads="1"/>
          </p:cNvSpPr>
          <p:nvPr/>
        </p:nvSpPr>
        <p:spPr bwMode="auto">
          <a:xfrm>
            <a:off x="5778500" y="4419600"/>
            <a:ext cx="1238250" cy="228600"/>
          </a:xfrm>
          <a:prstGeom prst="leftArrow">
            <a:avLst>
              <a:gd name="adj1" fmla="val 50000"/>
              <a:gd name="adj2" fmla="val 1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228349556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check out a few lines of inquiry…</a:t>
            </a:r>
            <a:endParaRPr lang="en-US" dirty="0"/>
          </a:p>
        </p:txBody>
      </p:sp>
      <p:sp>
        <p:nvSpPr>
          <p:cNvPr id="3" name="Text Placeholder 2"/>
          <p:cNvSpPr>
            <a:spLocks noGrp="1"/>
          </p:cNvSpPr>
          <p:nvPr>
            <p:ph type="body" sz="quarter" idx="10"/>
          </p:nvPr>
        </p:nvSpPr>
        <p:spPr/>
        <p:txBody>
          <a:bodyPr/>
          <a:lstStyle/>
          <a:p>
            <a:r>
              <a:rPr lang="en-US" dirty="0" smtClean="0"/>
              <a:t>Central Idea: A </a:t>
            </a:r>
            <a:r>
              <a:rPr lang="en-US" dirty="0"/>
              <a:t>community is impacted by the involvement of its members.</a:t>
            </a:r>
          </a:p>
          <a:p>
            <a:endParaRPr lang="en-US" dirty="0" smtClean="0"/>
          </a:p>
          <a:p>
            <a:endParaRPr lang="en-US" dirty="0"/>
          </a:p>
          <a:p>
            <a:r>
              <a:rPr lang="en-US" dirty="0" smtClean="0"/>
              <a:t>Students roles and contributions in the home, school, and other environments</a:t>
            </a:r>
          </a:p>
          <a:p>
            <a:r>
              <a:rPr lang="en-US" dirty="0" smtClean="0"/>
              <a:t>The process of decision making</a:t>
            </a:r>
          </a:p>
          <a:p>
            <a:r>
              <a:rPr lang="en-US" dirty="0" smtClean="0"/>
              <a:t>Understanding and meeting the needs of the community</a:t>
            </a:r>
            <a:endParaRPr lang="en-US" dirty="0"/>
          </a:p>
        </p:txBody>
      </p:sp>
      <p:sp>
        <p:nvSpPr>
          <p:cNvPr id="4" name="Date Placeholder 3"/>
          <p:cNvSpPr>
            <a:spLocks noGrp="1"/>
          </p:cNvSpPr>
          <p:nvPr>
            <p:ph type="dt" sz="half" idx="2"/>
          </p:nvPr>
        </p:nvSpPr>
        <p:spPr/>
        <p:txBody>
          <a:bodyPr/>
          <a:lstStyle/>
          <a:p>
            <a:r>
              <a:rPr lang="en-GB" smtClean="0"/>
              <a:t>© International Baccalaureate Organization, 2012 </a:t>
            </a:r>
            <a:endParaRPr lang="en-GB" dirty="0"/>
          </a:p>
        </p:txBody>
      </p:sp>
    </p:spTree>
    <p:extLst>
      <p:ext uri="{BB962C8B-B14F-4D97-AF65-F5344CB8AC3E}">
        <p14:creationId xmlns:p14="http://schemas.microsoft.com/office/powerpoint/2010/main" val="3871748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9" name="Rectangle 3"/>
          <p:cNvSpPr>
            <a:spLocks noGrp="1" noChangeArrowheads="1"/>
          </p:cNvSpPr>
          <p:nvPr>
            <p:ph type="body" idx="4294967295"/>
          </p:nvPr>
        </p:nvSpPr>
        <p:spPr>
          <a:xfrm>
            <a:off x="426508" y="1358901"/>
            <a:ext cx="8915400" cy="5027613"/>
          </a:xfrm>
        </p:spPr>
        <p:txBody>
          <a:bodyPr/>
          <a:lstStyle/>
          <a:p>
            <a:pPr eaLnBrk="1" hangingPunct="1">
              <a:buClr>
                <a:schemeClr val="accent1"/>
              </a:buClr>
              <a:buFont typeface="Wingdings" pitchFamily="2" charset="2"/>
              <a:buChar char="q"/>
            </a:pPr>
            <a:endParaRPr lang="en-US" altLang="en-US" smtClean="0"/>
          </a:p>
          <a:p>
            <a:pPr eaLnBrk="1" hangingPunct="1">
              <a:buClr>
                <a:srgbClr val="FFFFFF"/>
              </a:buClr>
              <a:buFontTx/>
              <a:buAutoNum type="arabicPeriod"/>
            </a:pPr>
            <a:r>
              <a:rPr lang="en-US" altLang="en-US" sz="3700" smtClean="0">
                <a:solidFill>
                  <a:schemeClr val="tx2"/>
                </a:solidFill>
              </a:rPr>
              <a:t>Identify desired results</a:t>
            </a:r>
          </a:p>
          <a:p>
            <a:pPr eaLnBrk="1" hangingPunct="1">
              <a:buClr>
                <a:srgbClr val="FFFFFF"/>
              </a:buClr>
              <a:buFontTx/>
              <a:buAutoNum type="arabicPeriod"/>
            </a:pPr>
            <a:endParaRPr lang="en-US" altLang="en-US" sz="3700" smtClean="0">
              <a:solidFill>
                <a:schemeClr val="tx2"/>
              </a:solidFill>
            </a:endParaRPr>
          </a:p>
          <a:p>
            <a:pPr eaLnBrk="1" hangingPunct="1">
              <a:buClr>
                <a:srgbClr val="FFFFFF"/>
              </a:buClr>
              <a:buFontTx/>
              <a:buAutoNum type="arabicPeriod"/>
            </a:pPr>
            <a:r>
              <a:rPr lang="en-US" altLang="en-US" sz="3700" smtClean="0">
                <a:solidFill>
                  <a:schemeClr val="tx2"/>
                </a:solidFill>
              </a:rPr>
              <a:t>Determine acceptable evidence</a:t>
            </a:r>
          </a:p>
          <a:p>
            <a:pPr eaLnBrk="1" hangingPunct="1">
              <a:buClr>
                <a:srgbClr val="FFFFFF"/>
              </a:buClr>
              <a:buFontTx/>
              <a:buAutoNum type="arabicPeriod"/>
            </a:pPr>
            <a:endParaRPr lang="en-US" altLang="en-US" sz="3700" smtClean="0">
              <a:solidFill>
                <a:schemeClr val="tx2"/>
              </a:solidFill>
            </a:endParaRPr>
          </a:p>
          <a:p>
            <a:pPr eaLnBrk="1" hangingPunct="1">
              <a:buClr>
                <a:srgbClr val="FFFFFF"/>
              </a:buClr>
              <a:buFontTx/>
              <a:buAutoNum type="arabicPeriod"/>
            </a:pPr>
            <a:r>
              <a:rPr lang="en-US" altLang="en-US" sz="3700" smtClean="0">
                <a:solidFill>
                  <a:schemeClr val="tx2"/>
                </a:solidFill>
              </a:rPr>
              <a:t>Plan learning experiences and instruction</a:t>
            </a:r>
          </a:p>
        </p:txBody>
      </p:sp>
      <p:sp>
        <p:nvSpPr>
          <p:cNvPr id="234500" name="Rectangle 4"/>
          <p:cNvSpPr>
            <a:spLocks noGrp="1" noChangeArrowheads="1"/>
          </p:cNvSpPr>
          <p:nvPr>
            <p:ph type="title" idx="4294967295"/>
          </p:nvPr>
        </p:nvSpPr>
        <p:spPr>
          <a:xfrm>
            <a:off x="0" y="1"/>
            <a:ext cx="9906000" cy="1419225"/>
          </a:xfrm>
        </p:spPr>
        <p:txBody>
          <a:bodyPr anchor="ctr"/>
          <a:lstStyle/>
          <a:p>
            <a:pPr algn="ctr" eaLnBrk="1" hangingPunct="1"/>
            <a:r>
              <a:rPr lang="en-US" altLang="en-US" sz="4900" smtClean="0">
                <a:solidFill>
                  <a:schemeClr val="folHlink"/>
                </a:solidFill>
              </a:rPr>
              <a:t>Stages in Backward Design</a:t>
            </a:r>
          </a:p>
        </p:txBody>
      </p:sp>
      <p:pic>
        <p:nvPicPr>
          <p:cNvPr id="66576" name="Picture 16" descr="C:\Users\Lara\AppData\Local\Microsoft\Windows\Temporary Internet Files\Content.IE5\2CRXHTEI\MCj0436161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152" y="4954589"/>
            <a:ext cx="2491978"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146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4500"/>
                                        </p:tgtEl>
                                        <p:attrNameLst>
                                          <p:attrName>style.visibility</p:attrName>
                                        </p:attrNameLst>
                                      </p:cBhvr>
                                      <p:to>
                                        <p:strVal val="visible"/>
                                      </p:to>
                                    </p:set>
                                    <p:animEffect transition="in" filter="fade">
                                      <p:cBhvr>
                                        <p:cTn id="7" dur="2000"/>
                                        <p:tgtEl>
                                          <p:spTgt spid="234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4499">
                                            <p:txEl>
                                              <p:pRg st="1" end="1"/>
                                            </p:txEl>
                                          </p:spTgt>
                                        </p:tgtEl>
                                        <p:attrNameLst>
                                          <p:attrName>style.visibility</p:attrName>
                                        </p:attrNameLst>
                                      </p:cBhvr>
                                      <p:to>
                                        <p:strVal val="visible"/>
                                      </p:to>
                                    </p:set>
                                    <p:animEffect transition="in" filter="wipe(left)">
                                      <p:cBhvr>
                                        <p:cTn id="12" dur="500"/>
                                        <p:tgtEl>
                                          <p:spTgt spid="234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4499">
                                            <p:txEl>
                                              <p:pRg st="3" end="3"/>
                                            </p:txEl>
                                          </p:spTgt>
                                        </p:tgtEl>
                                        <p:attrNameLst>
                                          <p:attrName>style.visibility</p:attrName>
                                        </p:attrNameLst>
                                      </p:cBhvr>
                                      <p:to>
                                        <p:strVal val="visible"/>
                                      </p:to>
                                    </p:set>
                                    <p:animEffect transition="in" filter="wipe(left)">
                                      <p:cBhvr>
                                        <p:cTn id="17" dur="500"/>
                                        <p:tgtEl>
                                          <p:spTgt spid="2344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4499">
                                            <p:txEl>
                                              <p:pRg st="5" end="5"/>
                                            </p:txEl>
                                          </p:spTgt>
                                        </p:tgtEl>
                                        <p:attrNameLst>
                                          <p:attrName>style.visibility</p:attrName>
                                        </p:attrNameLst>
                                      </p:cBhvr>
                                      <p:to>
                                        <p:strVal val="visible"/>
                                      </p:to>
                                    </p:set>
                                    <p:animEffect transition="in" filter="wipe(left)">
                                      <p:cBhvr>
                                        <p:cTn id="22" dur="500"/>
                                        <p:tgtEl>
                                          <p:spTgt spid="234499">
                                            <p:txEl>
                                              <p:pRg st="5" end="5"/>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66576"/>
                                        </p:tgtEl>
                                        <p:attrNameLst>
                                          <p:attrName>style.visibility</p:attrName>
                                        </p:attrNameLst>
                                      </p:cBhvr>
                                      <p:to>
                                        <p:strVal val="visible"/>
                                      </p:to>
                                    </p:set>
                                    <p:anim calcmode="lin" valueType="num">
                                      <p:cBhvr>
                                        <p:cTn id="25" dur="1000" fill="hold"/>
                                        <p:tgtEl>
                                          <p:spTgt spid="66576"/>
                                        </p:tgtEl>
                                        <p:attrNameLst>
                                          <p:attrName>ppt_w</p:attrName>
                                        </p:attrNameLst>
                                      </p:cBhvr>
                                      <p:tavLst>
                                        <p:tav tm="0">
                                          <p:val>
                                            <p:strVal val="#ppt_w*0.70"/>
                                          </p:val>
                                        </p:tav>
                                        <p:tav tm="100000">
                                          <p:val>
                                            <p:strVal val="#ppt_w"/>
                                          </p:val>
                                        </p:tav>
                                      </p:tavLst>
                                    </p:anim>
                                    <p:anim calcmode="lin" valueType="num">
                                      <p:cBhvr>
                                        <p:cTn id="26" dur="1000" fill="hold"/>
                                        <p:tgtEl>
                                          <p:spTgt spid="66576"/>
                                        </p:tgtEl>
                                        <p:attrNameLst>
                                          <p:attrName>ppt_h</p:attrName>
                                        </p:attrNameLst>
                                      </p:cBhvr>
                                      <p:tavLst>
                                        <p:tav tm="0">
                                          <p:val>
                                            <p:strVal val="#ppt_h"/>
                                          </p:val>
                                        </p:tav>
                                        <p:tav tm="100000">
                                          <p:val>
                                            <p:strVal val="#ppt_h"/>
                                          </p:val>
                                        </p:tav>
                                      </p:tavLst>
                                    </p:anim>
                                    <p:animEffect transition="in" filter="fade">
                                      <p:cBhvr>
                                        <p:cTn id="27" dur="1000"/>
                                        <p:tgtEl>
                                          <p:spTgt spid="66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p:bldP spid="23450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6" name="Picture 1026" descr="MCFD01032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950" y="5334000"/>
            <a:ext cx="19192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1027" descr="MCj034705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1450" y="2438401"/>
            <a:ext cx="1814381"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1028"/>
          <p:cNvSpPr>
            <a:spLocks noGrp="1" noChangeArrowheads="1"/>
          </p:cNvSpPr>
          <p:nvPr>
            <p:ph type="title" idx="4294967295"/>
          </p:nvPr>
        </p:nvSpPr>
        <p:spPr>
          <a:xfrm>
            <a:off x="412750" y="304800"/>
            <a:ext cx="8915400" cy="1371600"/>
          </a:xfrm>
        </p:spPr>
        <p:txBody>
          <a:bodyPr/>
          <a:lstStyle/>
          <a:p>
            <a:pPr eaLnBrk="1" hangingPunct="1"/>
            <a:r>
              <a:rPr lang="en-US" altLang="en-US" b="0" smtClean="0">
                <a:latin typeface="Arial Unicode MS" pitchFamily="34" charset="-128"/>
              </a:rPr>
              <a:t>Assessment</a:t>
            </a:r>
          </a:p>
        </p:txBody>
      </p:sp>
      <p:sp>
        <p:nvSpPr>
          <p:cNvPr id="86021" name="Rectangle 1029"/>
          <p:cNvSpPr>
            <a:spLocks noGrp="1" noChangeArrowheads="1"/>
          </p:cNvSpPr>
          <p:nvPr>
            <p:ph type="body" idx="4294967295"/>
          </p:nvPr>
        </p:nvSpPr>
        <p:spPr>
          <a:xfrm>
            <a:off x="577851" y="1792289"/>
            <a:ext cx="8356468" cy="4187825"/>
          </a:xfrm>
        </p:spPr>
        <p:txBody>
          <a:bodyPr/>
          <a:lstStyle/>
          <a:p>
            <a:pPr eaLnBrk="1" hangingPunct="1">
              <a:buFont typeface="Wingdings" pitchFamily="2" charset="2"/>
              <a:buNone/>
            </a:pPr>
            <a:r>
              <a:rPr lang="en-US" altLang="en-US" sz="4300" smtClean="0">
                <a:latin typeface="Arial Unicode MS" pitchFamily="34" charset="-128"/>
              </a:rPr>
              <a:t>When the chef tastes the soup it is </a:t>
            </a:r>
            <a:r>
              <a:rPr lang="en-US" altLang="en-US" sz="4300" b="1" smtClean="0">
                <a:solidFill>
                  <a:schemeClr val="hlink"/>
                </a:solidFill>
                <a:latin typeface="Arial Unicode MS" pitchFamily="34" charset="-128"/>
              </a:rPr>
              <a:t>formative</a:t>
            </a:r>
            <a:r>
              <a:rPr lang="en-US" altLang="en-US" sz="4300" smtClean="0">
                <a:solidFill>
                  <a:schemeClr val="hlink"/>
                </a:solidFill>
                <a:latin typeface="Arial Unicode MS" pitchFamily="34" charset="-128"/>
              </a:rPr>
              <a:t> </a:t>
            </a:r>
          </a:p>
          <a:p>
            <a:pPr eaLnBrk="1" hangingPunct="1">
              <a:buFont typeface="Wingdings" pitchFamily="2" charset="2"/>
              <a:buNone/>
            </a:pPr>
            <a:endParaRPr lang="en-US" altLang="en-US" sz="4300" smtClean="0">
              <a:latin typeface="Arial Unicode MS" pitchFamily="34" charset="-128"/>
            </a:endParaRPr>
          </a:p>
          <a:p>
            <a:pPr eaLnBrk="1" hangingPunct="1">
              <a:buFont typeface="Wingdings" pitchFamily="2" charset="2"/>
              <a:buNone/>
            </a:pPr>
            <a:r>
              <a:rPr lang="en-US" altLang="en-US" sz="4300" smtClean="0">
                <a:latin typeface="Arial Unicode MS" pitchFamily="34" charset="-128"/>
              </a:rPr>
              <a:t>When the guest tastes the soup it is </a:t>
            </a:r>
            <a:r>
              <a:rPr lang="en-US" altLang="en-US" sz="4300" b="1" smtClean="0">
                <a:solidFill>
                  <a:schemeClr val="hlink"/>
                </a:solidFill>
                <a:latin typeface="Arial Unicode MS" pitchFamily="34" charset="-128"/>
              </a:rPr>
              <a:t>summative</a:t>
            </a:r>
          </a:p>
        </p:txBody>
      </p:sp>
    </p:spTree>
    <p:extLst>
      <p:ext uri="{BB962C8B-B14F-4D97-AF65-F5344CB8AC3E}">
        <p14:creationId xmlns:p14="http://schemas.microsoft.com/office/powerpoint/2010/main" val="48955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fade">
                                      <p:cBhvr>
                                        <p:cTn id="7" dur="2000"/>
                                        <p:tgtEl>
                                          <p:spTgt spid="860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021"/>
                                        </p:tgtEl>
                                        <p:attrNameLst>
                                          <p:attrName>style.visibility</p:attrName>
                                        </p:attrNameLst>
                                      </p:cBhvr>
                                      <p:to>
                                        <p:strVal val="visible"/>
                                      </p:to>
                                    </p:set>
                                    <p:animEffect transition="in" filter="fade">
                                      <p:cBhvr>
                                        <p:cTn id="10" dur="20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403350" y="2057400"/>
            <a:ext cx="8915400" cy="1143000"/>
          </a:xfrm>
        </p:spPr>
        <p:txBody>
          <a:bodyPr/>
          <a:lstStyle/>
          <a:p>
            <a:pPr eaLnBrk="1" hangingPunct="1"/>
            <a:r>
              <a:rPr lang="en-US" altLang="en-US" sz="3500" dirty="0" smtClean="0"/>
              <a:t>A </a:t>
            </a:r>
            <a:r>
              <a:rPr lang="en-US" altLang="en-US" sz="6500" dirty="0" smtClean="0"/>
              <a:t>clos</a:t>
            </a:r>
            <a:r>
              <a:rPr lang="en-US" altLang="en-US" sz="3500" dirty="0" smtClean="0"/>
              <a:t>er look at assessment </a:t>
            </a:r>
            <a:br>
              <a:rPr lang="en-US" altLang="en-US" sz="3500" dirty="0" smtClean="0"/>
            </a:br>
            <a:r>
              <a:rPr lang="en-US" altLang="en-US" sz="3500" dirty="0" smtClean="0"/>
              <a:t>           and the PYP</a:t>
            </a:r>
          </a:p>
        </p:txBody>
      </p:sp>
      <p:sp>
        <p:nvSpPr>
          <p:cNvPr id="89091" name="Text Box 3"/>
          <p:cNvSpPr txBox="1">
            <a:spLocks noChangeArrowheads="1"/>
          </p:cNvSpPr>
          <p:nvPr/>
        </p:nvSpPr>
        <p:spPr bwMode="auto">
          <a:xfrm>
            <a:off x="990599" y="3429001"/>
            <a:ext cx="47800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dirty="0"/>
          </a:p>
          <a:p>
            <a:r>
              <a:rPr lang="en-US" altLang="en-US" sz="2400" dirty="0" smtClean="0"/>
              <a:t>Jigsaw Reading </a:t>
            </a:r>
          </a:p>
          <a:p>
            <a:r>
              <a:rPr lang="en-US" altLang="en-US" sz="2400" dirty="0" smtClean="0"/>
              <a:t>Pg. 44:Everyone reads</a:t>
            </a:r>
          </a:p>
          <a:p>
            <a:r>
              <a:rPr lang="en-US" altLang="en-US" sz="2400" dirty="0" smtClean="0"/>
              <a:t>Pgs. 45-47: Read your Puzzle Piece </a:t>
            </a:r>
          </a:p>
          <a:p>
            <a:endParaRPr lang="en-US" altLang="en-US" sz="2400" dirty="0"/>
          </a:p>
        </p:txBody>
      </p:sp>
      <p:pic>
        <p:nvPicPr>
          <p:cNvPr id="89092" name="Picture 4" descr="MCj043162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72647">
            <a:off x="1986360" y="458390"/>
            <a:ext cx="2971800" cy="281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33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12750" y="152400"/>
            <a:ext cx="8007350" cy="1371600"/>
          </a:xfrm>
        </p:spPr>
        <p:txBody>
          <a:bodyPr/>
          <a:lstStyle/>
          <a:p>
            <a:pPr eaLnBrk="1" hangingPunct="1"/>
            <a:r>
              <a:rPr lang="en-US" altLang="en-US" sz="2800" smtClean="0"/>
              <a:t>When planning for assessment, it is important to ask these questions:</a:t>
            </a:r>
          </a:p>
        </p:txBody>
      </p:sp>
      <p:sp>
        <p:nvSpPr>
          <p:cNvPr id="90115" name="Rectangle 3"/>
          <p:cNvSpPr>
            <a:spLocks noGrp="1" noChangeArrowheads="1"/>
          </p:cNvSpPr>
          <p:nvPr>
            <p:ph type="body" idx="4294967295"/>
          </p:nvPr>
        </p:nvSpPr>
        <p:spPr>
          <a:xfrm>
            <a:off x="247650" y="1447800"/>
            <a:ext cx="9410700" cy="4876800"/>
          </a:xfrm>
          <a:prstGeom prst="rect">
            <a:avLst/>
          </a:prstGeom>
        </p:spPr>
        <p:txBody>
          <a:bodyPr/>
          <a:lstStyle/>
          <a:p>
            <a:pPr eaLnBrk="1" hangingPunct="1">
              <a:buFont typeface="Wingdings" pitchFamily="2" charset="2"/>
              <a:buChar char="ü"/>
            </a:pPr>
            <a:r>
              <a:rPr lang="en-US" altLang="en-US" sz="2600" smtClean="0"/>
              <a:t>What is the function of the assessment?</a:t>
            </a:r>
          </a:p>
          <a:p>
            <a:pPr eaLnBrk="1" hangingPunct="1">
              <a:buFont typeface="Wingdings" pitchFamily="2" charset="2"/>
              <a:buChar char="ü"/>
            </a:pPr>
            <a:r>
              <a:rPr lang="en-US" altLang="en-US" sz="2600" smtClean="0"/>
              <a:t>What central idea or learning objectives are being assessed?</a:t>
            </a:r>
          </a:p>
          <a:p>
            <a:pPr eaLnBrk="1" hangingPunct="1">
              <a:buFont typeface="Wingdings" pitchFamily="2" charset="2"/>
              <a:buChar char="ü"/>
            </a:pPr>
            <a:r>
              <a:rPr lang="en-US" altLang="en-US" sz="2600" smtClean="0"/>
              <a:t>What evidence of learning will be looked for?</a:t>
            </a:r>
          </a:p>
          <a:p>
            <a:pPr eaLnBrk="1" hangingPunct="1">
              <a:buFont typeface="Wingdings" pitchFamily="2" charset="2"/>
              <a:buChar char="ü"/>
            </a:pPr>
            <a:r>
              <a:rPr lang="en-US" altLang="en-US" sz="2600" smtClean="0"/>
              <a:t>What experiences are being provided/supported to help students be successful with the assessment?</a:t>
            </a:r>
          </a:p>
          <a:p>
            <a:pPr eaLnBrk="1" hangingPunct="1">
              <a:buFont typeface="Wingdings" pitchFamily="2" charset="2"/>
              <a:buChar char="ü"/>
            </a:pPr>
            <a:r>
              <a:rPr lang="en-US" altLang="en-US" sz="2600" smtClean="0"/>
              <a:t>Will the assessment task demonstrate understanding?</a:t>
            </a:r>
          </a:p>
          <a:p>
            <a:pPr eaLnBrk="1" hangingPunct="1">
              <a:buFont typeface="Wingdings" pitchFamily="2" charset="2"/>
              <a:buChar char="ü"/>
            </a:pPr>
            <a:r>
              <a:rPr lang="en-US" altLang="en-US" sz="2600" smtClean="0"/>
              <a:t>Is the assessment reliable enough to allow sound conclusions to be drawn?</a:t>
            </a:r>
          </a:p>
          <a:p>
            <a:pPr eaLnBrk="1" hangingPunct="1">
              <a:buFont typeface="Wingdings" pitchFamily="2" charset="2"/>
              <a:buChar char="ü"/>
            </a:pPr>
            <a:r>
              <a:rPr lang="en-US" altLang="en-US" sz="2600" smtClean="0"/>
              <a:t>How and when will feedback be given?</a:t>
            </a:r>
          </a:p>
          <a:p>
            <a:pPr eaLnBrk="1" hangingPunct="1"/>
            <a:endParaRPr lang="en-US" altLang="en-US" sz="2600" smtClean="0"/>
          </a:p>
          <a:p>
            <a:pPr algn="r" eaLnBrk="1" hangingPunct="1">
              <a:buFont typeface="Wingdings" pitchFamily="2" charset="2"/>
              <a:buNone/>
            </a:pPr>
            <a:endParaRPr lang="en-US" altLang="en-US" sz="2600" smtClean="0"/>
          </a:p>
        </p:txBody>
      </p:sp>
    </p:spTree>
    <p:extLst>
      <p:ext uri="{BB962C8B-B14F-4D97-AF65-F5344CB8AC3E}">
        <p14:creationId xmlns:p14="http://schemas.microsoft.com/office/powerpoint/2010/main" val="301276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495300" y="594360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Arial Unicode MS" pitchFamily="34" charset="-128"/>
              <a:cs typeface="Arial" charset="0"/>
            </a:endParaRPr>
          </a:p>
        </p:txBody>
      </p:sp>
      <p:sp>
        <p:nvSpPr>
          <p:cNvPr id="91139" name="Rectangle 2"/>
          <p:cNvSpPr>
            <a:spLocks noChangeArrowheads="1"/>
          </p:cNvSpPr>
          <p:nvPr/>
        </p:nvSpPr>
        <p:spPr bwMode="auto">
          <a:xfrm>
            <a:off x="412750" y="-3810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838200" indent="-838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chemeClr val="tx2"/>
                </a:solidFill>
                <a:latin typeface="Arial Unicode MS" pitchFamily="34" charset="-128"/>
              </a:rPr>
              <a:t>Summative Assessment </a:t>
            </a:r>
            <a:endParaRPr lang="en-US" altLang="en-US" sz="3900" b="1">
              <a:solidFill>
                <a:schemeClr val="tx2"/>
              </a:solidFill>
            </a:endParaRPr>
          </a:p>
        </p:txBody>
      </p:sp>
      <p:pic>
        <p:nvPicPr>
          <p:cNvPr id="91140" name="Picture 4" descr="plann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936626"/>
            <a:ext cx="949325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AutoShape 5"/>
          <p:cNvSpPr>
            <a:spLocks noChangeArrowheads="1"/>
          </p:cNvSpPr>
          <p:nvPr/>
        </p:nvSpPr>
        <p:spPr bwMode="auto">
          <a:xfrm rot="1636606">
            <a:off x="1733550" y="3352800"/>
            <a:ext cx="1238250" cy="228600"/>
          </a:xfrm>
          <a:prstGeom prst="leftArrow">
            <a:avLst>
              <a:gd name="adj1" fmla="val 50000"/>
              <a:gd name="adj2" fmla="val 125000"/>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272841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nchor="ctr"/>
          <a:lstStyle/>
          <a:p>
            <a:pPr eaLnBrk="1" hangingPunct="1"/>
            <a:endParaRPr lang="en-US" altLang="en-US" smtClean="0"/>
          </a:p>
        </p:txBody>
      </p:sp>
      <p:sp>
        <p:nvSpPr>
          <p:cNvPr id="90115" name="Rectangle 3"/>
          <p:cNvSpPr>
            <a:spLocks noGrp="1" noChangeArrowheads="1"/>
          </p:cNvSpPr>
          <p:nvPr>
            <p:ph type="body" idx="4294967295"/>
          </p:nvPr>
        </p:nvSpPr>
        <p:spPr/>
        <p:txBody>
          <a:bodyPr/>
          <a:lstStyle/>
          <a:p>
            <a:pPr eaLnBrk="1" hangingPunct="1"/>
            <a:endParaRPr lang="en-US" altLang="en-US" smtClean="0"/>
          </a:p>
        </p:txBody>
      </p:sp>
      <p:pic>
        <p:nvPicPr>
          <p:cNvPr id="92164" name="Picture 4" descr="PYP pictures 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34" y="381000"/>
            <a:ext cx="880533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78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0115"/>
                                        </p:tgtEl>
                                        <p:attrNameLst>
                                          <p:attrName>style.visibility</p:attrName>
                                        </p:attrNameLst>
                                      </p:cBhvr>
                                      <p:to>
                                        <p:strVal val="visible"/>
                                      </p:to>
                                    </p:set>
                                    <p:animEffect transition="in" filter="fade">
                                      <p:cBhvr>
                                        <p:cTn id="10" dur="20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7"/>
          <p:cNvSpPr>
            <a:spLocks noChangeArrowheads="1"/>
          </p:cNvSpPr>
          <p:nvPr/>
        </p:nvSpPr>
        <p:spPr bwMode="auto">
          <a:xfrm>
            <a:off x="5498175" y="188913"/>
            <a:ext cx="1638961" cy="6477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grpSp>
        <p:nvGrpSpPr>
          <p:cNvPr id="17411" name="Group 102"/>
          <p:cNvGrpSpPr>
            <a:grpSpLocks/>
          </p:cNvGrpSpPr>
          <p:nvPr/>
        </p:nvGrpSpPr>
        <p:grpSpPr bwMode="auto">
          <a:xfrm>
            <a:off x="428229" y="3500438"/>
            <a:ext cx="9298913" cy="2678112"/>
            <a:chOff x="240" y="2205"/>
            <a:chExt cx="5407" cy="1823"/>
          </a:xfrm>
        </p:grpSpPr>
        <p:sp>
          <p:nvSpPr>
            <p:cNvPr id="17455" name="Rectangle 39"/>
            <p:cNvSpPr>
              <a:spLocks noChangeArrowheads="1"/>
            </p:cNvSpPr>
            <p:nvPr/>
          </p:nvSpPr>
          <p:spPr bwMode="auto">
            <a:xfrm>
              <a:off x="2208" y="2304"/>
              <a:ext cx="726" cy="17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56" name="Rectangle 40"/>
            <p:cNvSpPr>
              <a:spLocks noChangeArrowheads="1"/>
            </p:cNvSpPr>
            <p:nvPr/>
          </p:nvSpPr>
          <p:spPr bwMode="auto">
            <a:xfrm>
              <a:off x="1056" y="2304"/>
              <a:ext cx="1088" cy="17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57" name="Rectangle 41"/>
            <p:cNvSpPr>
              <a:spLocks noChangeArrowheads="1"/>
            </p:cNvSpPr>
            <p:nvPr/>
          </p:nvSpPr>
          <p:spPr bwMode="auto">
            <a:xfrm>
              <a:off x="295" y="2296"/>
              <a:ext cx="726" cy="17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58" name="Rectangle 42"/>
            <p:cNvSpPr>
              <a:spLocks noChangeArrowheads="1"/>
            </p:cNvSpPr>
            <p:nvPr/>
          </p:nvSpPr>
          <p:spPr bwMode="auto">
            <a:xfrm>
              <a:off x="2971" y="2296"/>
              <a:ext cx="726" cy="17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latin typeface="Comic Sans MS" pitchFamily="66" charset="0"/>
                <a:cs typeface="Arial" charset="0"/>
              </a:endParaRPr>
            </a:p>
          </p:txBody>
        </p:sp>
        <p:sp>
          <p:nvSpPr>
            <p:cNvPr id="17459" name="Rectangle 43"/>
            <p:cNvSpPr>
              <a:spLocks noChangeArrowheads="1"/>
            </p:cNvSpPr>
            <p:nvPr/>
          </p:nvSpPr>
          <p:spPr bwMode="auto">
            <a:xfrm>
              <a:off x="3742" y="2296"/>
              <a:ext cx="454" cy="17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60" name="Rectangle 44"/>
            <p:cNvSpPr>
              <a:spLocks noChangeArrowheads="1"/>
            </p:cNvSpPr>
            <p:nvPr/>
          </p:nvSpPr>
          <p:spPr bwMode="auto">
            <a:xfrm>
              <a:off x="4241" y="2296"/>
              <a:ext cx="681" cy="17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61" name="Rectangle 45"/>
            <p:cNvSpPr>
              <a:spLocks noChangeArrowheads="1"/>
            </p:cNvSpPr>
            <p:nvPr/>
          </p:nvSpPr>
          <p:spPr bwMode="auto">
            <a:xfrm>
              <a:off x="4967" y="2296"/>
              <a:ext cx="680" cy="17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62" name="Text Box 48"/>
            <p:cNvSpPr txBox="1">
              <a:spLocks noChangeArrowheads="1"/>
            </p:cNvSpPr>
            <p:nvPr/>
          </p:nvSpPr>
          <p:spPr bwMode="auto">
            <a:xfrm>
              <a:off x="240" y="2432"/>
              <a:ext cx="768" cy="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u="sng">
                  <a:latin typeface="Comic Sans MS" pitchFamily="66" charset="0"/>
                  <a:cs typeface="Arial" charset="0"/>
                </a:rPr>
                <a:t>Concepts</a:t>
              </a:r>
            </a:p>
            <a:p>
              <a:pPr algn="ctr" eaLnBrk="1" hangingPunct="1"/>
              <a:endParaRPr lang="en-US" altLang="en-US" sz="1200">
                <a:latin typeface="Comic Sans MS" pitchFamily="66" charset="0"/>
                <a:cs typeface="Arial" charset="0"/>
              </a:endParaRPr>
            </a:p>
            <a:p>
              <a:pPr algn="ctr" eaLnBrk="1" hangingPunct="1"/>
              <a:r>
                <a:rPr lang="en-US" altLang="en-US" sz="1200">
                  <a:latin typeface="Comic Sans MS" pitchFamily="66" charset="0"/>
                  <a:cs typeface="Arial" charset="0"/>
                </a:rPr>
                <a:t>Form</a:t>
              </a:r>
            </a:p>
            <a:p>
              <a:pPr algn="ctr" eaLnBrk="1" hangingPunct="1"/>
              <a:r>
                <a:rPr lang="en-US" altLang="en-US" sz="1200">
                  <a:latin typeface="Comic Sans MS" pitchFamily="66" charset="0"/>
                  <a:cs typeface="Arial" charset="0"/>
                </a:rPr>
                <a:t>Function</a:t>
              </a:r>
            </a:p>
            <a:p>
              <a:pPr algn="ctr" eaLnBrk="1" hangingPunct="1"/>
              <a:r>
                <a:rPr lang="en-US" altLang="en-US" sz="1200">
                  <a:latin typeface="Comic Sans MS" pitchFamily="66" charset="0"/>
                  <a:cs typeface="Arial" charset="0"/>
                </a:rPr>
                <a:t>Causation</a:t>
              </a:r>
            </a:p>
            <a:p>
              <a:pPr algn="ctr" eaLnBrk="1" hangingPunct="1"/>
              <a:r>
                <a:rPr lang="en-US" altLang="en-US" sz="1200">
                  <a:latin typeface="Comic Sans MS" pitchFamily="66" charset="0"/>
                  <a:cs typeface="Arial" charset="0"/>
                </a:rPr>
                <a:t>Change</a:t>
              </a:r>
            </a:p>
            <a:p>
              <a:pPr algn="ctr" eaLnBrk="1" hangingPunct="1"/>
              <a:r>
                <a:rPr lang="en-US" altLang="en-US" sz="1200">
                  <a:latin typeface="Comic Sans MS" pitchFamily="66" charset="0"/>
                  <a:cs typeface="Arial" charset="0"/>
                </a:rPr>
                <a:t>Connection</a:t>
              </a:r>
            </a:p>
            <a:p>
              <a:pPr algn="ctr" eaLnBrk="1" hangingPunct="1"/>
              <a:r>
                <a:rPr lang="en-US" altLang="en-US" sz="1200">
                  <a:latin typeface="Comic Sans MS" pitchFamily="66" charset="0"/>
                  <a:cs typeface="Arial" charset="0"/>
                </a:rPr>
                <a:t>Perspective</a:t>
              </a:r>
            </a:p>
            <a:p>
              <a:pPr algn="ctr" eaLnBrk="1" hangingPunct="1"/>
              <a:r>
                <a:rPr lang="en-US" altLang="en-US" sz="1200">
                  <a:latin typeface="Comic Sans MS" pitchFamily="66" charset="0"/>
                  <a:cs typeface="Arial" charset="0"/>
                </a:rPr>
                <a:t>Responsibility</a:t>
              </a:r>
            </a:p>
            <a:p>
              <a:pPr algn="ctr" eaLnBrk="1" hangingPunct="1"/>
              <a:r>
                <a:rPr lang="en-US" altLang="en-US" sz="1200">
                  <a:latin typeface="Comic Sans MS" pitchFamily="66" charset="0"/>
                  <a:cs typeface="Arial" charset="0"/>
                </a:rPr>
                <a:t>Reflection</a:t>
              </a:r>
            </a:p>
            <a:p>
              <a:pPr eaLnBrk="1" hangingPunct="1"/>
              <a:endParaRPr lang="en-US" altLang="en-US" sz="1200">
                <a:latin typeface="Comic Sans MS" pitchFamily="66" charset="0"/>
                <a:cs typeface="Arial" charset="0"/>
              </a:endParaRPr>
            </a:p>
          </p:txBody>
        </p:sp>
        <p:sp>
          <p:nvSpPr>
            <p:cNvPr id="17463" name="Text Box 49"/>
            <p:cNvSpPr txBox="1">
              <a:spLocks noChangeArrowheads="1"/>
            </p:cNvSpPr>
            <p:nvPr/>
          </p:nvSpPr>
          <p:spPr bwMode="auto">
            <a:xfrm>
              <a:off x="1066" y="2432"/>
              <a:ext cx="1043" cy="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u="sng">
                  <a:latin typeface="Comic Sans MS" pitchFamily="66" charset="0"/>
                  <a:cs typeface="Arial" charset="0"/>
                </a:rPr>
                <a:t>Knowledge</a:t>
              </a:r>
            </a:p>
            <a:p>
              <a:pPr algn="ctr" eaLnBrk="1" hangingPunct="1"/>
              <a:endParaRPr lang="en-US" altLang="en-US" sz="1400" b="1" u="sng">
                <a:latin typeface="Comic Sans MS" pitchFamily="66" charset="0"/>
                <a:cs typeface="Arial" charset="0"/>
              </a:endParaRPr>
            </a:p>
            <a:p>
              <a:pPr algn="ctr" eaLnBrk="1" hangingPunct="1"/>
              <a:r>
                <a:rPr lang="en-US" altLang="en-US" sz="1000">
                  <a:latin typeface="Comic Sans MS" pitchFamily="66" charset="0"/>
                  <a:cs typeface="Arial" charset="0"/>
                </a:rPr>
                <a:t>Who We Are</a:t>
              </a:r>
            </a:p>
            <a:p>
              <a:pPr algn="ctr" eaLnBrk="1" hangingPunct="1"/>
              <a:r>
                <a:rPr lang="en-US" altLang="en-US" sz="1000">
                  <a:latin typeface="Comic Sans MS" pitchFamily="66" charset="0"/>
                  <a:cs typeface="Arial" charset="0"/>
                </a:rPr>
                <a:t>Where We Are in Place</a:t>
              </a:r>
            </a:p>
            <a:p>
              <a:pPr algn="ctr" eaLnBrk="1" hangingPunct="1"/>
              <a:r>
                <a:rPr lang="en-US" altLang="en-US" sz="1000">
                  <a:latin typeface="Comic Sans MS" pitchFamily="66" charset="0"/>
                  <a:cs typeface="Arial" charset="0"/>
                </a:rPr>
                <a:t>and Time</a:t>
              </a:r>
            </a:p>
            <a:p>
              <a:pPr algn="ctr" eaLnBrk="1" hangingPunct="1"/>
              <a:r>
                <a:rPr lang="en-US" altLang="en-US" sz="1000">
                  <a:latin typeface="Comic Sans MS" pitchFamily="66" charset="0"/>
                  <a:cs typeface="Arial" charset="0"/>
                </a:rPr>
                <a:t>How We Express</a:t>
              </a:r>
            </a:p>
            <a:p>
              <a:pPr algn="ctr" eaLnBrk="1" hangingPunct="1"/>
              <a:r>
                <a:rPr lang="en-US" altLang="en-US" sz="1000">
                  <a:latin typeface="Comic Sans MS" pitchFamily="66" charset="0"/>
                  <a:cs typeface="Arial" charset="0"/>
                </a:rPr>
                <a:t>Ourselves</a:t>
              </a:r>
            </a:p>
            <a:p>
              <a:pPr algn="ctr" eaLnBrk="1" hangingPunct="1"/>
              <a:r>
                <a:rPr lang="en-US" altLang="en-US" sz="1000">
                  <a:latin typeface="Comic Sans MS" pitchFamily="66" charset="0"/>
                  <a:cs typeface="Arial" charset="0"/>
                </a:rPr>
                <a:t>How the World Works</a:t>
              </a:r>
            </a:p>
            <a:p>
              <a:pPr algn="ctr" eaLnBrk="1" hangingPunct="1"/>
              <a:r>
                <a:rPr lang="en-US" altLang="en-US" sz="1000">
                  <a:latin typeface="Comic Sans MS" pitchFamily="66" charset="0"/>
                  <a:cs typeface="Arial" charset="0"/>
                </a:rPr>
                <a:t>How We Organize</a:t>
              </a:r>
            </a:p>
            <a:p>
              <a:pPr algn="ctr" eaLnBrk="1" hangingPunct="1"/>
              <a:r>
                <a:rPr lang="en-US" altLang="en-US" sz="1000">
                  <a:latin typeface="Comic Sans MS" pitchFamily="66" charset="0"/>
                  <a:cs typeface="Arial" charset="0"/>
                </a:rPr>
                <a:t>Ourselves</a:t>
              </a:r>
            </a:p>
            <a:p>
              <a:pPr algn="ctr" eaLnBrk="1" hangingPunct="1"/>
              <a:r>
                <a:rPr lang="en-US" altLang="en-US" sz="1000">
                  <a:latin typeface="Comic Sans MS" pitchFamily="66" charset="0"/>
                  <a:cs typeface="Arial" charset="0"/>
                </a:rPr>
                <a:t>Sharing the Planet</a:t>
              </a:r>
            </a:p>
            <a:p>
              <a:pPr algn="ctr" eaLnBrk="1" hangingPunct="1"/>
              <a:endParaRPr lang="en-US" altLang="en-US" sz="1000">
                <a:latin typeface="Comic Sans MS" pitchFamily="66" charset="0"/>
                <a:cs typeface="Arial" charset="0"/>
              </a:endParaRPr>
            </a:p>
            <a:p>
              <a:pPr eaLnBrk="1" hangingPunct="1"/>
              <a:endParaRPr lang="en-US" altLang="en-US" sz="1200">
                <a:latin typeface="Comic Sans MS" pitchFamily="66" charset="0"/>
                <a:cs typeface="Arial" charset="0"/>
              </a:endParaRPr>
            </a:p>
          </p:txBody>
        </p:sp>
        <p:sp>
          <p:nvSpPr>
            <p:cNvPr id="17464" name="Text Box 51"/>
            <p:cNvSpPr txBox="1">
              <a:spLocks noChangeArrowheads="1"/>
            </p:cNvSpPr>
            <p:nvPr/>
          </p:nvSpPr>
          <p:spPr bwMode="auto">
            <a:xfrm>
              <a:off x="3697" y="2432"/>
              <a:ext cx="498"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u="sng">
                  <a:latin typeface="Comic Sans MS" pitchFamily="66" charset="0"/>
                  <a:cs typeface="Arial" charset="0"/>
                </a:rPr>
                <a:t>Action</a:t>
              </a:r>
            </a:p>
            <a:p>
              <a:pPr algn="ctr" eaLnBrk="1" hangingPunct="1"/>
              <a:endParaRPr lang="en-US" altLang="en-US" sz="1200">
                <a:latin typeface="Comic Sans MS" pitchFamily="66" charset="0"/>
                <a:cs typeface="Arial" charset="0"/>
              </a:endParaRPr>
            </a:p>
            <a:p>
              <a:pPr algn="ctr" eaLnBrk="1" hangingPunct="1"/>
              <a:r>
                <a:rPr lang="en-US" altLang="en-US" sz="1200">
                  <a:latin typeface="Comic Sans MS" pitchFamily="66" charset="0"/>
                  <a:cs typeface="Arial" charset="0"/>
                </a:rPr>
                <a:t>Choose</a:t>
              </a:r>
            </a:p>
            <a:p>
              <a:pPr algn="ctr" eaLnBrk="1" hangingPunct="1"/>
              <a:endParaRPr lang="en-US" altLang="en-US" sz="1200">
                <a:latin typeface="Comic Sans MS" pitchFamily="66" charset="0"/>
                <a:cs typeface="Arial" charset="0"/>
              </a:endParaRPr>
            </a:p>
            <a:p>
              <a:pPr algn="ctr" eaLnBrk="1" hangingPunct="1"/>
              <a:r>
                <a:rPr lang="en-US" altLang="en-US" sz="1200">
                  <a:latin typeface="Comic Sans MS" pitchFamily="66" charset="0"/>
                  <a:cs typeface="Arial" charset="0"/>
                </a:rPr>
                <a:t>Act</a:t>
              </a:r>
            </a:p>
            <a:p>
              <a:pPr algn="ctr" eaLnBrk="1" hangingPunct="1"/>
              <a:endParaRPr lang="en-US" altLang="en-US" sz="1200">
                <a:latin typeface="Comic Sans MS" pitchFamily="66" charset="0"/>
                <a:cs typeface="Arial" charset="0"/>
              </a:endParaRPr>
            </a:p>
            <a:p>
              <a:pPr algn="ctr" eaLnBrk="1" hangingPunct="1"/>
              <a:r>
                <a:rPr lang="en-US" altLang="en-US" sz="1200">
                  <a:latin typeface="Comic Sans MS" pitchFamily="66" charset="0"/>
                  <a:cs typeface="Arial" charset="0"/>
                </a:rPr>
                <a:t>Reflect</a:t>
              </a:r>
            </a:p>
            <a:p>
              <a:pPr eaLnBrk="1" hangingPunct="1"/>
              <a:endParaRPr lang="en-US" altLang="en-US" sz="1200">
                <a:latin typeface="Comic Sans MS" pitchFamily="66" charset="0"/>
                <a:cs typeface="Arial" charset="0"/>
              </a:endParaRPr>
            </a:p>
          </p:txBody>
        </p:sp>
        <p:sp>
          <p:nvSpPr>
            <p:cNvPr id="17465" name="Text Box 52"/>
            <p:cNvSpPr txBox="1">
              <a:spLocks noChangeArrowheads="1"/>
            </p:cNvSpPr>
            <p:nvPr/>
          </p:nvSpPr>
          <p:spPr bwMode="auto">
            <a:xfrm>
              <a:off x="2971" y="2432"/>
              <a:ext cx="680" cy="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u="sng">
                  <a:latin typeface="Comic Sans MS" pitchFamily="66" charset="0"/>
                  <a:cs typeface="Arial" charset="0"/>
                </a:rPr>
                <a:t>Attitudes</a:t>
              </a:r>
            </a:p>
            <a:p>
              <a:pPr algn="ctr" eaLnBrk="1" hangingPunct="1"/>
              <a:r>
                <a:rPr lang="en-US" altLang="en-US" sz="1000">
                  <a:latin typeface="Comic Sans MS" pitchFamily="66" charset="0"/>
                  <a:cs typeface="Arial" charset="0"/>
                </a:rPr>
                <a:t>Appreciation</a:t>
              </a:r>
            </a:p>
            <a:p>
              <a:pPr algn="ctr" eaLnBrk="1" hangingPunct="1"/>
              <a:r>
                <a:rPr lang="en-US" altLang="en-US" sz="1000">
                  <a:latin typeface="Comic Sans MS" pitchFamily="66" charset="0"/>
                  <a:cs typeface="Arial" charset="0"/>
                </a:rPr>
                <a:t>Commitment</a:t>
              </a:r>
            </a:p>
            <a:p>
              <a:pPr algn="ctr" eaLnBrk="1" hangingPunct="1"/>
              <a:r>
                <a:rPr lang="en-US" altLang="en-US" sz="1000">
                  <a:latin typeface="Comic Sans MS" pitchFamily="66" charset="0"/>
                  <a:cs typeface="Arial" charset="0"/>
                </a:rPr>
                <a:t>Confidence</a:t>
              </a:r>
            </a:p>
            <a:p>
              <a:pPr algn="ctr" eaLnBrk="1" hangingPunct="1"/>
              <a:r>
                <a:rPr lang="en-US" altLang="en-US" sz="1000">
                  <a:latin typeface="Comic Sans MS" pitchFamily="66" charset="0"/>
                  <a:cs typeface="Arial" charset="0"/>
                </a:rPr>
                <a:t>Co-operation</a:t>
              </a:r>
            </a:p>
            <a:p>
              <a:pPr algn="ctr" eaLnBrk="1" hangingPunct="1"/>
              <a:r>
                <a:rPr lang="en-US" altLang="en-US" sz="1000">
                  <a:latin typeface="Comic Sans MS" pitchFamily="66" charset="0"/>
                  <a:cs typeface="Arial" charset="0"/>
                </a:rPr>
                <a:t>Creativity</a:t>
              </a:r>
            </a:p>
            <a:p>
              <a:pPr algn="ctr" eaLnBrk="1" hangingPunct="1"/>
              <a:r>
                <a:rPr lang="en-US" altLang="en-US" sz="1000">
                  <a:latin typeface="Comic Sans MS" pitchFamily="66" charset="0"/>
                  <a:cs typeface="Arial" charset="0"/>
                </a:rPr>
                <a:t>Curiosity</a:t>
              </a:r>
            </a:p>
            <a:p>
              <a:pPr algn="ctr" eaLnBrk="1" hangingPunct="1"/>
              <a:r>
                <a:rPr lang="en-US" altLang="en-US" sz="1000">
                  <a:latin typeface="Comic Sans MS" pitchFamily="66" charset="0"/>
                  <a:cs typeface="Arial" charset="0"/>
                </a:rPr>
                <a:t>Empathy</a:t>
              </a:r>
            </a:p>
            <a:p>
              <a:pPr algn="ctr" eaLnBrk="1" hangingPunct="1"/>
              <a:r>
                <a:rPr lang="en-US" altLang="en-US" sz="1000">
                  <a:latin typeface="Comic Sans MS" pitchFamily="66" charset="0"/>
                  <a:cs typeface="Arial" charset="0"/>
                </a:rPr>
                <a:t>Enthusiasm</a:t>
              </a:r>
            </a:p>
            <a:p>
              <a:pPr algn="ctr" eaLnBrk="1" hangingPunct="1"/>
              <a:r>
                <a:rPr lang="en-US" altLang="en-US" sz="1000">
                  <a:latin typeface="Comic Sans MS" pitchFamily="66" charset="0"/>
                  <a:cs typeface="Arial" charset="0"/>
                </a:rPr>
                <a:t>Independence</a:t>
              </a:r>
            </a:p>
            <a:p>
              <a:pPr algn="ctr" eaLnBrk="1" hangingPunct="1"/>
              <a:r>
                <a:rPr lang="en-US" altLang="en-US" sz="1000">
                  <a:latin typeface="Comic Sans MS" pitchFamily="66" charset="0"/>
                  <a:cs typeface="Arial" charset="0"/>
                </a:rPr>
                <a:t>Integrity</a:t>
              </a:r>
            </a:p>
            <a:p>
              <a:pPr algn="ctr" eaLnBrk="1" hangingPunct="1"/>
              <a:r>
                <a:rPr lang="en-US" altLang="en-US" sz="1000">
                  <a:latin typeface="Comic Sans MS" pitchFamily="66" charset="0"/>
                  <a:cs typeface="Arial" charset="0"/>
                </a:rPr>
                <a:t>Respect</a:t>
              </a:r>
            </a:p>
            <a:p>
              <a:pPr algn="ctr" eaLnBrk="1" hangingPunct="1"/>
              <a:r>
                <a:rPr lang="en-US" altLang="en-US" sz="1000">
                  <a:latin typeface="Comic Sans MS" pitchFamily="66" charset="0"/>
                  <a:cs typeface="Arial" charset="0"/>
                </a:rPr>
                <a:t>Tolerance</a:t>
              </a:r>
              <a:endParaRPr lang="en-US" altLang="en-US" sz="1200">
                <a:latin typeface="Comic Sans MS" pitchFamily="66" charset="0"/>
                <a:cs typeface="Arial" charset="0"/>
              </a:endParaRPr>
            </a:p>
          </p:txBody>
        </p:sp>
        <p:sp>
          <p:nvSpPr>
            <p:cNvPr id="17466" name="Text Box 53"/>
            <p:cNvSpPr txBox="1">
              <a:spLocks noChangeArrowheads="1"/>
            </p:cNvSpPr>
            <p:nvPr/>
          </p:nvSpPr>
          <p:spPr bwMode="auto">
            <a:xfrm>
              <a:off x="2160" y="2448"/>
              <a:ext cx="813"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u="sng">
                  <a:latin typeface="Comic Sans MS" pitchFamily="66" charset="0"/>
                  <a:cs typeface="Arial" charset="0"/>
                </a:rPr>
                <a:t>Transdisciplinary</a:t>
              </a:r>
            </a:p>
            <a:p>
              <a:pPr algn="ctr" eaLnBrk="1" hangingPunct="1"/>
              <a:r>
                <a:rPr lang="en-US" altLang="en-US" sz="1000" u="sng">
                  <a:latin typeface="Comic Sans MS" pitchFamily="66" charset="0"/>
                  <a:cs typeface="Arial" charset="0"/>
                </a:rPr>
                <a:t>Skills</a:t>
              </a:r>
              <a:endParaRPr lang="en-US" altLang="en-US" sz="1400" u="sng">
                <a:latin typeface="Comic Sans MS" pitchFamily="66" charset="0"/>
                <a:cs typeface="Arial" charset="0"/>
              </a:endParaRPr>
            </a:p>
            <a:p>
              <a:pPr algn="ctr" eaLnBrk="1" hangingPunct="1"/>
              <a:endParaRPr lang="en-US" altLang="en-US" sz="1000">
                <a:latin typeface="Comic Sans MS" pitchFamily="66" charset="0"/>
                <a:cs typeface="Arial" charset="0"/>
              </a:endParaRPr>
            </a:p>
            <a:p>
              <a:pPr algn="ctr" eaLnBrk="1" hangingPunct="1"/>
              <a:r>
                <a:rPr lang="en-US" altLang="en-US" sz="1000">
                  <a:latin typeface="Comic Sans MS" pitchFamily="66" charset="0"/>
                  <a:cs typeface="Arial" charset="0"/>
                </a:rPr>
                <a:t>Social</a:t>
              </a:r>
            </a:p>
            <a:p>
              <a:pPr algn="ctr" eaLnBrk="1" hangingPunct="1"/>
              <a:endParaRPr lang="en-US" altLang="en-US" sz="1000">
                <a:latin typeface="Comic Sans MS" pitchFamily="66" charset="0"/>
                <a:cs typeface="Arial" charset="0"/>
              </a:endParaRPr>
            </a:p>
            <a:p>
              <a:pPr algn="ctr" eaLnBrk="1" hangingPunct="1"/>
              <a:r>
                <a:rPr lang="en-US" altLang="en-US" sz="1000">
                  <a:latin typeface="Comic Sans MS" pitchFamily="66" charset="0"/>
                  <a:cs typeface="Arial" charset="0"/>
                </a:rPr>
                <a:t>Communication</a:t>
              </a:r>
            </a:p>
            <a:p>
              <a:pPr algn="ctr" eaLnBrk="1" hangingPunct="1"/>
              <a:endParaRPr lang="en-US" altLang="en-US" sz="1000">
                <a:latin typeface="Comic Sans MS" pitchFamily="66" charset="0"/>
                <a:cs typeface="Arial" charset="0"/>
              </a:endParaRPr>
            </a:p>
            <a:p>
              <a:pPr algn="ctr" eaLnBrk="1" hangingPunct="1"/>
              <a:r>
                <a:rPr lang="en-US" altLang="en-US" sz="1000">
                  <a:latin typeface="Comic Sans MS" pitchFamily="66" charset="0"/>
                  <a:cs typeface="Arial" charset="0"/>
                </a:rPr>
                <a:t>Research</a:t>
              </a:r>
            </a:p>
            <a:p>
              <a:pPr algn="ctr" eaLnBrk="1" hangingPunct="1"/>
              <a:endParaRPr lang="en-US" altLang="en-US" sz="1000">
                <a:latin typeface="Comic Sans MS" pitchFamily="66" charset="0"/>
                <a:cs typeface="Arial" charset="0"/>
              </a:endParaRPr>
            </a:p>
            <a:p>
              <a:pPr algn="ctr" eaLnBrk="1" hangingPunct="1"/>
              <a:r>
                <a:rPr lang="en-US" altLang="en-US" sz="1000">
                  <a:latin typeface="Comic Sans MS" pitchFamily="66" charset="0"/>
                  <a:cs typeface="Arial" charset="0"/>
                </a:rPr>
                <a:t>Thinking</a:t>
              </a:r>
            </a:p>
            <a:p>
              <a:pPr algn="ctr" eaLnBrk="1" hangingPunct="1"/>
              <a:endParaRPr lang="en-US" altLang="en-US" sz="1000">
                <a:latin typeface="Comic Sans MS" pitchFamily="66" charset="0"/>
                <a:cs typeface="Arial" charset="0"/>
              </a:endParaRPr>
            </a:p>
            <a:p>
              <a:pPr algn="ctr" eaLnBrk="1" hangingPunct="1"/>
              <a:r>
                <a:rPr lang="en-US" altLang="en-US" sz="1000">
                  <a:latin typeface="Comic Sans MS" pitchFamily="66" charset="0"/>
                  <a:cs typeface="Arial" charset="0"/>
                </a:rPr>
                <a:t>Self-Management</a:t>
              </a:r>
            </a:p>
            <a:p>
              <a:pPr eaLnBrk="1" hangingPunct="1"/>
              <a:endParaRPr lang="en-US" altLang="en-US" sz="1200">
                <a:latin typeface="Comic Sans MS" pitchFamily="66" charset="0"/>
                <a:cs typeface="Arial" charset="0"/>
              </a:endParaRPr>
            </a:p>
          </p:txBody>
        </p:sp>
        <p:sp>
          <p:nvSpPr>
            <p:cNvPr id="17467" name="Line 83"/>
            <p:cNvSpPr>
              <a:spLocks noChangeShapeType="1"/>
            </p:cNvSpPr>
            <p:nvPr/>
          </p:nvSpPr>
          <p:spPr bwMode="auto">
            <a:xfrm>
              <a:off x="2880" y="2205"/>
              <a:ext cx="45"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12" name="AutoShape 30"/>
          <p:cNvSpPr>
            <a:spLocks noChangeArrowheads="1"/>
          </p:cNvSpPr>
          <p:nvPr/>
        </p:nvSpPr>
        <p:spPr bwMode="auto">
          <a:xfrm>
            <a:off x="3159258" y="188913"/>
            <a:ext cx="1638961" cy="6477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13" name="AutoShape 31"/>
          <p:cNvSpPr>
            <a:spLocks noChangeArrowheads="1"/>
          </p:cNvSpPr>
          <p:nvPr/>
        </p:nvSpPr>
        <p:spPr bwMode="auto">
          <a:xfrm>
            <a:off x="818621" y="1484313"/>
            <a:ext cx="1638962" cy="6477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14" name="AutoShape 32"/>
          <p:cNvSpPr>
            <a:spLocks noChangeArrowheads="1"/>
          </p:cNvSpPr>
          <p:nvPr/>
        </p:nvSpPr>
        <p:spPr bwMode="auto">
          <a:xfrm>
            <a:off x="7682310" y="188913"/>
            <a:ext cx="1638961" cy="6477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latin typeface="Comic Sans MS" pitchFamily="66" charset="0"/>
              <a:cs typeface="Arial" charset="0"/>
            </a:endParaRPr>
          </a:p>
        </p:txBody>
      </p:sp>
      <p:sp>
        <p:nvSpPr>
          <p:cNvPr id="17415" name="AutoShape 33"/>
          <p:cNvSpPr>
            <a:spLocks noChangeArrowheads="1"/>
          </p:cNvSpPr>
          <p:nvPr/>
        </p:nvSpPr>
        <p:spPr bwMode="auto">
          <a:xfrm>
            <a:off x="1052513" y="188913"/>
            <a:ext cx="1638962" cy="6477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16" name="AutoShape 34"/>
          <p:cNvSpPr>
            <a:spLocks noChangeArrowheads="1"/>
          </p:cNvSpPr>
          <p:nvPr/>
        </p:nvSpPr>
        <p:spPr bwMode="auto">
          <a:xfrm>
            <a:off x="1754188" y="838200"/>
            <a:ext cx="1638962" cy="6477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17" name="AutoShape 35"/>
          <p:cNvSpPr>
            <a:spLocks noChangeArrowheads="1"/>
          </p:cNvSpPr>
          <p:nvPr/>
        </p:nvSpPr>
        <p:spPr bwMode="auto">
          <a:xfrm>
            <a:off x="7916202" y="1485900"/>
            <a:ext cx="1638961" cy="6477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18" name="AutoShape 36"/>
          <p:cNvSpPr>
            <a:spLocks noChangeArrowheads="1"/>
          </p:cNvSpPr>
          <p:nvPr/>
        </p:nvSpPr>
        <p:spPr bwMode="auto">
          <a:xfrm>
            <a:off x="5186892" y="836613"/>
            <a:ext cx="1638962" cy="6477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19" name="AutoShape 38"/>
          <p:cNvSpPr>
            <a:spLocks noChangeArrowheads="1"/>
          </p:cNvSpPr>
          <p:nvPr/>
        </p:nvSpPr>
        <p:spPr bwMode="auto">
          <a:xfrm>
            <a:off x="6980635" y="836613"/>
            <a:ext cx="1638961" cy="6477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20" name="AutoShape 46"/>
          <p:cNvSpPr>
            <a:spLocks noChangeArrowheads="1"/>
          </p:cNvSpPr>
          <p:nvPr/>
        </p:nvSpPr>
        <p:spPr bwMode="auto">
          <a:xfrm>
            <a:off x="3470540" y="836613"/>
            <a:ext cx="1638962" cy="6477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21" name="AutoShape 47"/>
          <p:cNvSpPr>
            <a:spLocks noChangeArrowheads="1"/>
          </p:cNvSpPr>
          <p:nvPr/>
        </p:nvSpPr>
        <p:spPr bwMode="auto">
          <a:xfrm>
            <a:off x="2691474" y="1557339"/>
            <a:ext cx="5069946" cy="649287"/>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22" name="Text Box 50"/>
          <p:cNvSpPr txBox="1">
            <a:spLocks noChangeArrowheads="1"/>
          </p:cNvSpPr>
          <p:nvPr/>
        </p:nvSpPr>
        <p:spPr bwMode="auto">
          <a:xfrm>
            <a:off x="7293637" y="3789364"/>
            <a:ext cx="116945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u="sng">
                <a:latin typeface="Comic Sans MS" pitchFamily="66" charset="0"/>
                <a:cs typeface="Arial" charset="0"/>
              </a:rPr>
              <a:t>Practice</a:t>
            </a:r>
          </a:p>
          <a:p>
            <a:pPr algn="ctr" eaLnBrk="1" hangingPunct="1"/>
            <a:endParaRPr lang="en-US" altLang="en-US" sz="1200" b="1" u="sng">
              <a:latin typeface="Comic Sans MS" pitchFamily="66" charset="0"/>
              <a:cs typeface="Arial" charset="0"/>
            </a:endParaRPr>
          </a:p>
          <a:p>
            <a:pPr algn="ctr" eaLnBrk="1" hangingPunct="1"/>
            <a:r>
              <a:rPr lang="en-US" altLang="en-US" sz="1200" b="1">
                <a:latin typeface="Comic Sans MS" pitchFamily="66" charset="0"/>
                <a:cs typeface="Arial" charset="0"/>
              </a:rPr>
              <a:t>Effective</a:t>
            </a:r>
          </a:p>
          <a:p>
            <a:pPr algn="ctr" eaLnBrk="1" hangingPunct="1"/>
            <a:r>
              <a:rPr lang="en-US" altLang="en-US" sz="1200" b="1">
                <a:latin typeface="Comic Sans MS" pitchFamily="66" charset="0"/>
                <a:cs typeface="Arial" charset="0"/>
              </a:rPr>
              <a:t>Teaching</a:t>
            </a:r>
          </a:p>
          <a:p>
            <a:pPr algn="ctr" eaLnBrk="1" hangingPunct="1"/>
            <a:endParaRPr lang="en-US" altLang="en-US" sz="1200" b="1" u="sng">
              <a:latin typeface="Comic Sans MS" pitchFamily="66" charset="0"/>
              <a:cs typeface="Arial" charset="0"/>
            </a:endParaRPr>
          </a:p>
          <a:p>
            <a:pPr algn="ctr" eaLnBrk="1" hangingPunct="1"/>
            <a:r>
              <a:rPr lang="en-US" altLang="en-US" sz="1000">
                <a:latin typeface="Comic Sans MS" pitchFamily="66" charset="0"/>
                <a:cs typeface="Arial" charset="0"/>
              </a:rPr>
              <a:t>Inquiry</a:t>
            </a:r>
          </a:p>
          <a:p>
            <a:pPr algn="ctr" eaLnBrk="1" hangingPunct="1"/>
            <a:endParaRPr lang="en-US" altLang="en-US" sz="1000">
              <a:latin typeface="Comic Sans MS" pitchFamily="66" charset="0"/>
              <a:cs typeface="Arial" charset="0"/>
            </a:endParaRPr>
          </a:p>
          <a:p>
            <a:pPr algn="ctr" eaLnBrk="1" hangingPunct="1"/>
            <a:r>
              <a:rPr lang="en-US" altLang="en-US" sz="1000">
                <a:latin typeface="Comic Sans MS" pitchFamily="66" charset="0"/>
                <a:cs typeface="Arial" charset="0"/>
              </a:rPr>
              <a:t>Constructivism</a:t>
            </a:r>
          </a:p>
          <a:p>
            <a:pPr algn="ctr" eaLnBrk="1" hangingPunct="1"/>
            <a:endParaRPr lang="en-US" altLang="en-US" sz="1000">
              <a:latin typeface="Comic Sans MS" pitchFamily="66" charset="0"/>
              <a:cs typeface="Arial" charset="0"/>
            </a:endParaRPr>
          </a:p>
          <a:p>
            <a:pPr algn="ctr" eaLnBrk="1" hangingPunct="1"/>
            <a:r>
              <a:rPr lang="en-US" altLang="en-US" sz="1000">
                <a:latin typeface="Comic Sans MS" pitchFamily="66" charset="0"/>
                <a:cs typeface="Arial" charset="0"/>
              </a:rPr>
              <a:t>Collaborative</a:t>
            </a:r>
          </a:p>
          <a:p>
            <a:pPr algn="ctr" eaLnBrk="1" hangingPunct="1"/>
            <a:r>
              <a:rPr lang="en-US" altLang="en-US" sz="1000">
                <a:latin typeface="Comic Sans MS" pitchFamily="66" charset="0"/>
                <a:cs typeface="Arial" charset="0"/>
              </a:rPr>
              <a:t>Planning</a:t>
            </a:r>
          </a:p>
          <a:p>
            <a:pPr algn="ctr" eaLnBrk="1" hangingPunct="1"/>
            <a:endParaRPr lang="en-US" altLang="en-US" sz="1000">
              <a:latin typeface="Comic Sans MS" pitchFamily="66" charset="0"/>
              <a:cs typeface="Arial" charset="0"/>
            </a:endParaRPr>
          </a:p>
          <a:p>
            <a:pPr algn="ctr" eaLnBrk="1" hangingPunct="1"/>
            <a:r>
              <a:rPr lang="en-US" altLang="en-US" sz="1000">
                <a:latin typeface="Comic Sans MS" pitchFamily="66" charset="0"/>
                <a:cs typeface="Arial" charset="0"/>
              </a:rPr>
              <a:t>Collaborative</a:t>
            </a:r>
          </a:p>
          <a:p>
            <a:pPr algn="ctr" eaLnBrk="1" hangingPunct="1"/>
            <a:r>
              <a:rPr lang="en-US" altLang="en-US" sz="1000">
                <a:latin typeface="Comic Sans MS" pitchFamily="66" charset="0"/>
                <a:cs typeface="Arial" charset="0"/>
              </a:rPr>
              <a:t>Reflection</a:t>
            </a:r>
          </a:p>
          <a:p>
            <a:pPr eaLnBrk="1" hangingPunct="1"/>
            <a:endParaRPr lang="en-US" altLang="en-US" sz="1000">
              <a:latin typeface="Comic Sans MS" pitchFamily="66" charset="0"/>
              <a:cs typeface="Arial" charset="0"/>
            </a:endParaRPr>
          </a:p>
        </p:txBody>
      </p:sp>
      <p:sp>
        <p:nvSpPr>
          <p:cNvPr id="17423" name="Text Box 54"/>
          <p:cNvSpPr txBox="1">
            <a:spLocks noChangeArrowheads="1"/>
          </p:cNvSpPr>
          <p:nvPr/>
        </p:nvSpPr>
        <p:spPr bwMode="auto">
          <a:xfrm>
            <a:off x="8542206" y="3860800"/>
            <a:ext cx="116945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u="sng">
                <a:latin typeface="Comic Sans MS" pitchFamily="66" charset="0"/>
                <a:cs typeface="Arial" charset="0"/>
              </a:rPr>
              <a:t>Assessment</a:t>
            </a:r>
          </a:p>
          <a:p>
            <a:pPr algn="ctr" eaLnBrk="1" hangingPunct="1"/>
            <a:endParaRPr lang="en-US" altLang="en-US" sz="1000">
              <a:latin typeface="Comic Sans MS" pitchFamily="66" charset="0"/>
              <a:cs typeface="Arial" charset="0"/>
            </a:endParaRPr>
          </a:p>
          <a:p>
            <a:pPr algn="ctr" eaLnBrk="1" hangingPunct="1"/>
            <a:r>
              <a:rPr lang="en-US" altLang="en-US" sz="1000">
                <a:latin typeface="Comic Sans MS" pitchFamily="66" charset="0"/>
                <a:cs typeface="Arial" charset="0"/>
              </a:rPr>
              <a:t>Self</a:t>
            </a:r>
          </a:p>
          <a:p>
            <a:pPr algn="ctr" eaLnBrk="1" hangingPunct="1"/>
            <a:r>
              <a:rPr lang="en-US" altLang="en-US" sz="1000">
                <a:latin typeface="Comic Sans MS" pitchFamily="66" charset="0"/>
                <a:cs typeface="Arial" charset="0"/>
              </a:rPr>
              <a:t>Peers</a:t>
            </a:r>
          </a:p>
          <a:p>
            <a:pPr algn="ctr" eaLnBrk="1" hangingPunct="1"/>
            <a:r>
              <a:rPr lang="en-US" altLang="en-US" sz="1000">
                <a:latin typeface="Comic Sans MS" pitchFamily="66" charset="0"/>
                <a:cs typeface="Arial" charset="0"/>
              </a:rPr>
              <a:t>Teachers</a:t>
            </a:r>
          </a:p>
          <a:p>
            <a:pPr algn="ctr" eaLnBrk="1" hangingPunct="1"/>
            <a:endParaRPr lang="en-US" altLang="en-US" sz="1000">
              <a:latin typeface="Comic Sans MS" pitchFamily="66" charset="0"/>
              <a:cs typeface="Arial" charset="0"/>
            </a:endParaRPr>
          </a:p>
          <a:p>
            <a:pPr algn="ctr" eaLnBrk="1" hangingPunct="1"/>
            <a:r>
              <a:rPr lang="en-US" altLang="en-US" sz="1000">
                <a:latin typeface="Comic Sans MS" pitchFamily="66" charset="0"/>
                <a:cs typeface="Arial" charset="0"/>
              </a:rPr>
              <a:t>Formative</a:t>
            </a:r>
          </a:p>
          <a:p>
            <a:pPr algn="ctr" eaLnBrk="1" hangingPunct="1"/>
            <a:r>
              <a:rPr lang="en-US" altLang="en-US" sz="1000">
                <a:latin typeface="Comic Sans MS" pitchFamily="66" charset="0"/>
                <a:cs typeface="Arial" charset="0"/>
              </a:rPr>
              <a:t>Summative</a:t>
            </a:r>
          </a:p>
          <a:p>
            <a:pPr algn="ctr" eaLnBrk="1" hangingPunct="1"/>
            <a:r>
              <a:rPr lang="en-US" altLang="en-US" sz="1000">
                <a:latin typeface="Comic Sans MS" pitchFamily="66" charset="0"/>
                <a:cs typeface="Arial" charset="0"/>
              </a:rPr>
              <a:t>Formal</a:t>
            </a:r>
          </a:p>
          <a:p>
            <a:pPr algn="ctr" eaLnBrk="1" hangingPunct="1"/>
            <a:r>
              <a:rPr lang="en-US" altLang="en-US" sz="1000">
                <a:latin typeface="Comic Sans MS" pitchFamily="66" charset="0"/>
                <a:cs typeface="Arial" charset="0"/>
              </a:rPr>
              <a:t>Informal</a:t>
            </a:r>
          </a:p>
          <a:p>
            <a:pPr algn="ctr" eaLnBrk="1" hangingPunct="1"/>
            <a:endParaRPr lang="en-US" altLang="en-US" sz="1000">
              <a:latin typeface="Comic Sans MS" pitchFamily="66" charset="0"/>
              <a:cs typeface="Arial" charset="0"/>
            </a:endParaRPr>
          </a:p>
          <a:p>
            <a:pPr algn="ctr" eaLnBrk="1" hangingPunct="1"/>
            <a:r>
              <a:rPr lang="en-US" altLang="en-US" sz="1000">
                <a:latin typeface="Comic Sans MS" pitchFamily="66" charset="0"/>
                <a:cs typeface="Arial" charset="0"/>
              </a:rPr>
              <a:t>Public</a:t>
            </a:r>
          </a:p>
          <a:p>
            <a:pPr algn="ctr" eaLnBrk="1" hangingPunct="1"/>
            <a:r>
              <a:rPr lang="en-US" altLang="en-US" sz="1000">
                <a:latin typeface="Comic Sans MS" pitchFamily="66" charset="0"/>
                <a:cs typeface="Arial" charset="0"/>
              </a:rPr>
              <a:t>Criteria</a:t>
            </a:r>
          </a:p>
          <a:p>
            <a:pPr algn="ctr" eaLnBrk="1" hangingPunct="1"/>
            <a:endParaRPr lang="en-US" altLang="en-US" sz="1000">
              <a:latin typeface="Comic Sans MS" pitchFamily="66" charset="0"/>
              <a:cs typeface="Arial" charset="0"/>
            </a:endParaRPr>
          </a:p>
          <a:p>
            <a:pPr eaLnBrk="1" hangingPunct="1"/>
            <a:endParaRPr lang="en-US" altLang="en-US" sz="1200">
              <a:latin typeface="Comic Sans MS" pitchFamily="66" charset="0"/>
              <a:cs typeface="Arial" charset="0"/>
            </a:endParaRPr>
          </a:p>
        </p:txBody>
      </p:sp>
      <p:sp>
        <p:nvSpPr>
          <p:cNvPr id="17424" name="Text Box 55"/>
          <p:cNvSpPr txBox="1">
            <a:spLocks noChangeArrowheads="1"/>
          </p:cNvSpPr>
          <p:nvPr/>
        </p:nvSpPr>
        <p:spPr bwMode="auto">
          <a:xfrm>
            <a:off x="507339" y="2349501"/>
            <a:ext cx="249541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b="1">
                <a:latin typeface="Comic Sans MS" pitchFamily="66" charset="0"/>
                <a:cs typeface="Arial" charset="0"/>
              </a:rPr>
              <a:t>Curriculum</a:t>
            </a:r>
            <a:endParaRPr lang="en-US" altLang="en-US" sz="1400">
              <a:latin typeface="Comic Sans MS" pitchFamily="66" charset="0"/>
              <a:cs typeface="Arial" charset="0"/>
            </a:endParaRPr>
          </a:p>
          <a:p>
            <a:pPr algn="ctr" eaLnBrk="1" hangingPunct="1">
              <a:spcBef>
                <a:spcPct val="50000"/>
              </a:spcBef>
            </a:pPr>
            <a:r>
              <a:rPr lang="en-US" altLang="en-US" sz="1400">
                <a:latin typeface="Comic Sans MS" pitchFamily="66" charset="0"/>
                <a:cs typeface="Arial" charset="0"/>
              </a:rPr>
              <a:t> Everything for which the school takes responsibility</a:t>
            </a:r>
          </a:p>
        </p:txBody>
      </p:sp>
      <p:sp>
        <p:nvSpPr>
          <p:cNvPr id="17425" name="Text Box 56"/>
          <p:cNvSpPr txBox="1">
            <a:spLocks noChangeArrowheads="1"/>
          </p:cNvSpPr>
          <p:nvPr/>
        </p:nvSpPr>
        <p:spPr bwMode="auto">
          <a:xfrm>
            <a:off x="6903244" y="2276476"/>
            <a:ext cx="300275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300" b="1">
                <a:latin typeface="Comic Sans MS" pitchFamily="66" charset="0"/>
                <a:cs typeface="Arial" charset="0"/>
              </a:rPr>
              <a:t>International School</a:t>
            </a:r>
          </a:p>
          <a:p>
            <a:pPr algn="ctr" eaLnBrk="1" hangingPunct="1">
              <a:spcBef>
                <a:spcPct val="50000"/>
              </a:spcBef>
            </a:pPr>
            <a:r>
              <a:rPr lang="en-US" altLang="en-US" sz="1300">
                <a:latin typeface="Comic Sans MS" pitchFamily="66" charset="0"/>
                <a:cs typeface="Arial" charset="0"/>
              </a:rPr>
              <a:t> culture, climate, students example of adults, curriculum, resources, staffing, language, special needs, reflection,extension</a:t>
            </a:r>
          </a:p>
        </p:txBody>
      </p:sp>
      <p:sp>
        <p:nvSpPr>
          <p:cNvPr id="17426" name="AutoShape 57"/>
          <p:cNvSpPr>
            <a:spLocks noChangeArrowheads="1"/>
          </p:cNvSpPr>
          <p:nvPr/>
        </p:nvSpPr>
        <p:spPr bwMode="auto">
          <a:xfrm>
            <a:off x="4485217" y="2276475"/>
            <a:ext cx="1248569" cy="287338"/>
          </a:xfrm>
          <a:prstGeom prst="curvedDownArrow">
            <a:avLst>
              <a:gd name="adj1" fmla="val 80221"/>
              <a:gd name="adj2" fmla="val 160442"/>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27" name="AutoShape 59"/>
          <p:cNvSpPr>
            <a:spLocks noChangeArrowheads="1"/>
          </p:cNvSpPr>
          <p:nvPr/>
        </p:nvSpPr>
        <p:spPr bwMode="auto">
          <a:xfrm rot="7353260">
            <a:off x="5190199" y="3095361"/>
            <a:ext cx="1008063" cy="233892"/>
          </a:xfrm>
          <a:prstGeom prst="curvedDownArrow">
            <a:avLst>
              <a:gd name="adj1" fmla="val 93382"/>
              <a:gd name="adj2" fmla="val 186765"/>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28" name="Text Box 61"/>
          <p:cNvSpPr txBox="1">
            <a:spLocks noChangeArrowheads="1"/>
          </p:cNvSpPr>
          <p:nvPr/>
        </p:nvSpPr>
        <p:spPr bwMode="auto">
          <a:xfrm>
            <a:off x="3860933" y="1628775"/>
            <a:ext cx="3042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latin typeface="Comic Sans MS" pitchFamily="66" charset="0"/>
                <a:cs typeface="Arial" charset="0"/>
              </a:rPr>
              <a:t>Learner Profile</a:t>
            </a:r>
          </a:p>
        </p:txBody>
      </p:sp>
      <p:sp>
        <p:nvSpPr>
          <p:cNvPr id="17429" name="Text Box 62"/>
          <p:cNvSpPr txBox="1">
            <a:spLocks noChangeArrowheads="1"/>
          </p:cNvSpPr>
          <p:nvPr/>
        </p:nvSpPr>
        <p:spPr bwMode="auto">
          <a:xfrm>
            <a:off x="1129904" y="331788"/>
            <a:ext cx="14824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latin typeface="Comic Sans MS" pitchFamily="66" charset="0"/>
                <a:cs typeface="Arial" charset="0"/>
              </a:rPr>
              <a:t>Caring</a:t>
            </a:r>
          </a:p>
        </p:txBody>
      </p:sp>
      <p:sp>
        <p:nvSpPr>
          <p:cNvPr id="17430" name="Text Box 63"/>
          <p:cNvSpPr txBox="1">
            <a:spLocks noChangeArrowheads="1"/>
          </p:cNvSpPr>
          <p:nvPr/>
        </p:nvSpPr>
        <p:spPr bwMode="auto">
          <a:xfrm>
            <a:off x="3236649" y="325438"/>
            <a:ext cx="14824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latin typeface="Comic Sans MS" pitchFamily="66" charset="0"/>
                <a:cs typeface="Arial" charset="0"/>
              </a:rPr>
              <a:t>Thinker</a:t>
            </a:r>
          </a:p>
        </p:txBody>
      </p:sp>
      <p:sp>
        <p:nvSpPr>
          <p:cNvPr id="17431" name="Text Box 64"/>
          <p:cNvSpPr txBox="1">
            <a:spLocks noChangeArrowheads="1"/>
          </p:cNvSpPr>
          <p:nvPr/>
        </p:nvSpPr>
        <p:spPr bwMode="auto">
          <a:xfrm>
            <a:off x="975123" y="1622425"/>
            <a:ext cx="14824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Comic Sans MS" pitchFamily="66" charset="0"/>
                <a:cs typeface="Arial" charset="0"/>
              </a:rPr>
              <a:t>Reflective</a:t>
            </a:r>
          </a:p>
        </p:txBody>
      </p:sp>
      <p:sp>
        <p:nvSpPr>
          <p:cNvPr id="17432" name="Text Box 66"/>
          <p:cNvSpPr txBox="1">
            <a:spLocks noChangeArrowheads="1"/>
          </p:cNvSpPr>
          <p:nvPr/>
        </p:nvSpPr>
        <p:spPr bwMode="auto">
          <a:xfrm>
            <a:off x="7995313" y="1622425"/>
            <a:ext cx="14824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Comic Sans MS" pitchFamily="66" charset="0"/>
                <a:cs typeface="Arial" charset="0"/>
              </a:rPr>
              <a:t>Principled</a:t>
            </a:r>
          </a:p>
        </p:txBody>
      </p:sp>
      <p:sp>
        <p:nvSpPr>
          <p:cNvPr id="17433" name="Text Box 67"/>
          <p:cNvSpPr txBox="1">
            <a:spLocks noChangeArrowheads="1"/>
          </p:cNvSpPr>
          <p:nvPr/>
        </p:nvSpPr>
        <p:spPr bwMode="auto">
          <a:xfrm>
            <a:off x="7682310" y="333375"/>
            <a:ext cx="15615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400">
                <a:latin typeface="Comic Sans MS" pitchFamily="66" charset="0"/>
                <a:cs typeface="Arial" charset="0"/>
              </a:rPr>
              <a:t>Knowledgeable</a:t>
            </a:r>
          </a:p>
        </p:txBody>
      </p:sp>
      <p:sp>
        <p:nvSpPr>
          <p:cNvPr id="17434" name="Text Box 68"/>
          <p:cNvSpPr txBox="1">
            <a:spLocks noChangeArrowheads="1"/>
          </p:cNvSpPr>
          <p:nvPr/>
        </p:nvSpPr>
        <p:spPr bwMode="auto">
          <a:xfrm>
            <a:off x="1833299" y="981076"/>
            <a:ext cx="14824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latin typeface="Comic Sans MS" pitchFamily="66" charset="0"/>
                <a:cs typeface="Arial" charset="0"/>
              </a:rPr>
              <a:t>Balanced</a:t>
            </a:r>
          </a:p>
        </p:txBody>
      </p:sp>
      <p:sp>
        <p:nvSpPr>
          <p:cNvPr id="17435" name="Text Box 69"/>
          <p:cNvSpPr txBox="1">
            <a:spLocks noChangeArrowheads="1"/>
          </p:cNvSpPr>
          <p:nvPr/>
        </p:nvSpPr>
        <p:spPr bwMode="auto">
          <a:xfrm>
            <a:off x="5654676" y="325438"/>
            <a:ext cx="14824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Comic Sans MS" pitchFamily="66" charset="0"/>
                <a:cs typeface="Arial" charset="0"/>
              </a:rPr>
              <a:t>Risk-Taker</a:t>
            </a:r>
          </a:p>
        </p:txBody>
      </p:sp>
      <p:sp>
        <p:nvSpPr>
          <p:cNvPr id="17436" name="Text Box 70"/>
          <p:cNvSpPr txBox="1">
            <a:spLocks noChangeArrowheads="1"/>
          </p:cNvSpPr>
          <p:nvPr/>
        </p:nvSpPr>
        <p:spPr bwMode="auto">
          <a:xfrm>
            <a:off x="6982355" y="981076"/>
            <a:ext cx="155985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500">
                <a:latin typeface="Comic Sans MS" pitchFamily="66" charset="0"/>
                <a:cs typeface="Arial" charset="0"/>
              </a:rPr>
              <a:t>Communicator</a:t>
            </a:r>
          </a:p>
        </p:txBody>
      </p:sp>
      <p:sp>
        <p:nvSpPr>
          <p:cNvPr id="17437" name="Text Box 71"/>
          <p:cNvSpPr txBox="1">
            <a:spLocks noChangeArrowheads="1"/>
          </p:cNvSpPr>
          <p:nvPr/>
        </p:nvSpPr>
        <p:spPr bwMode="auto">
          <a:xfrm>
            <a:off x="3547932" y="974726"/>
            <a:ext cx="14824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latin typeface="Comic Sans MS" pitchFamily="66" charset="0"/>
                <a:cs typeface="Arial" charset="0"/>
              </a:rPr>
              <a:t>Inquirer</a:t>
            </a:r>
          </a:p>
        </p:txBody>
      </p:sp>
      <p:sp>
        <p:nvSpPr>
          <p:cNvPr id="17438" name="Line 76"/>
          <p:cNvSpPr>
            <a:spLocks noChangeShapeType="1"/>
          </p:cNvSpPr>
          <p:nvPr/>
        </p:nvSpPr>
        <p:spPr bwMode="auto">
          <a:xfrm flipH="1">
            <a:off x="4328716" y="2565400"/>
            <a:ext cx="1565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77"/>
          <p:cNvSpPr>
            <a:spLocks noChangeShapeType="1"/>
          </p:cNvSpPr>
          <p:nvPr/>
        </p:nvSpPr>
        <p:spPr bwMode="auto">
          <a:xfrm>
            <a:off x="4719109" y="2565400"/>
            <a:ext cx="156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78"/>
          <p:cNvSpPr>
            <a:spLocks noChangeShapeType="1"/>
          </p:cNvSpPr>
          <p:nvPr/>
        </p:nvSpPr>
        <p:spPr bwMode="auto">
          <a:xfrm>
            <a:off x="4328717" y="2565400"/>
            <a:ext cx="313002"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79"/>
          <p:cNvSpPr>
            <a:spLocks noChangeShapeType="1"/>
          </p:cNvSpPr>
          <p:nvPr/>
        </p:nvSpPr>
        <p:spPr bwMode="auto">
          <a:xfrm flipH="1">
            <a:off x="4641718" y="2565400"/>
            <a:ext cx="233892"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Freeform 90"/>
          <p:cNvSpPr>
            <a:spLocks/>
          </p:cNvSpPr>
          <p:nvPr/>
        </p:nvSpPr>
        <p:spPr bwMode="auto">
          <a:xfrm>
            <a:off x="4719108" y="3213101"/>
            <a:ext cx="146183" cy="157163"/>
          </a:xfrm>
          <a:custGeom>
            <a:avLst/>
            <a:gdLst>
              <a:gd name="T0" fmla="*/ 2147483647 w 85"/>
              <a:gd name="T1" fmla="*/ 2147483647 h 99"/>
              <a:gd name="T2" fmla="*/ 0 w 85"/>
              <a:gd name="T3" fmla="*/ 0 h 99"/>
              <a:gd name="T4" fmla="*/ 0 60000 65536"/>
              <a:gd name="T5" fmla="*/ 0 60000 65536"/>
              <a:gd name="T6" fmla="*/ 0 w 85"/>
              <a:gd name="T7" fmla="*/ 0 h 99"/>
              <a:gd name="T8" fmla="*/ 85 w 85"/>
              <a:gd name="T9" fmla="*/ 99 h 99"/>
            </a:gdLst>
            <a:ahLst/>
            <a:cxnLst>
              <a:cxn ang="T4">
                <a:pos x="T0" y="T1"/>
              </a:cxn>
              <a:cxn ang="T5">
                <a:pos x="T2" y="T3"/>
              </a:cxn>
            </a:cxnLst>
            <a:rect l="T6" t="T7" r="T8" b="T9"/>
            <a:pathLst>
              <a:path w="85" h="99">
                <a:moveTo>
                  <a:pt x="85" y="99"/>
                </a:move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3" name="Line 91"/>
          <p:cNvSpPr>
            <a:spLocks noChangeShapeType="1"/>
          </p:cNvSpPr>
          <p:nvPr/>
        </p:nvSpPr>
        <p:spPr bwMode="auto">
          <a:xfrm>
            <a:off x="4719108" y="3213101"/>
            <a:ext cx="233892"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4" name="Line 93"/>
          <p:cNvSpPr>
            <a:spLocks noChangeShapeType="1"/>
          </p:cNvSpPr>
          <p:nvPr/>
        </p:nvSpPr>
        <p:spPr bwMode="auto">
          <a:xfrm>
            <a:off x="4953000" y="3357563"/>
            <a:ext cx="77391"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Freeform 94"/>
          <p:cNvSpPr>
            <a:spLocks/>
          </p:cNvSpPr>
          <p:nvPr/>
        </p:nvSpPr>
        <p:spPr bwMode="auto">
          <a:xfrm>
            <a:off x="5881688" y="2638425"/>
            <a:ext cx="85990" cy="127000"/>
          </a:xfrm>
          <a:custGeom>
            <a:avLst/>
            <a:gdLst>
              <a:gd name="T0" fmla="*/ 0 w 50"/>
              <a:gd name="T1" fmla="*/ 2147483647 h 80"/>
              <a:gd name="T2" fmla="*/ 2147483647 w 50"/>
              <a:gd name="T3" fmla="*/ 0 h 80"/>
              <a:gd name="T4" fmla="*/ 0 60000 65536"/>
              <a:gd name="T5" fmla="*/ 0 60000 65536"/>
              <a:gd name="T6" fmla="*/ 0 w 50"/>
              <a:gd name="T7" fmla="*/ 0 h 80"/>
              <a:gd name="T8" fmla="*/ 50 w 50"/>
              <a:gd name="T9" fmla="*/ 80 h 80"/>
            </a:gdLst>
            <a:ahLst/>
            <a:cxnLst>
              <a:cxn ang="T4">
                <a:pos x="T0" y="T1"/>
              </a:cxn>
              <a:cxn ang="T5">
                <a:pos x="T2" y="T3"/>
              </a:cxn>
            </a:cxnLst>
            <a:rect l="T6" t="T7" r="T8" b="T9"/>
            <a:pathLst>
              <a:path w="50" h="80">
                <a:moveTo>
                  <a:pt x="0" y="80"/>
                </a:moveTo>
                <a:lnTo>
                  <a:pt x="5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6" name="Line 96"/>
          <p:cNvSpPr>
            <a:spLocks noChangeShapeType="1"/>
          </p:cNvSpPr>
          <p:nvPr/>
        </p:nvSpPr>
        <p:spPr bwMode="auto">
          <a:xfrm flipH="1">
            <a:off x="5654676" y="2924176"/>
            <a:ext cx="7911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7" name="Line 97"/>
          <p:cNvSpPr>
            <a:spLocks noChangeShapeType="1"/>
          </p:cNvSpPr>
          <p:nvPr/>
        </p:nvSpPr>
        <p:spPr bwMode="auto">
          <a:xfrm flipH="1">
            <a:off x="5733785" y="2636838"/>
            <a:ext cx="233892"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8" name="Line 98"/>
          <p:cNvSpPr>
            <a:spLocks noChangeShapeType="1"/>
          </p:cNvSpPr>
          <p:nvPr/>
        </p:nvSpPr>
        <p:spPr bwMode="auto">
          <a:xfrm flipH="1">
            <a:off x="5654676" y="2781300"/>
            <a:ext cx="7911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9" name="Rectangle 100"/>
          <p:cNvSpPr>
            <a:spLocks noChangeArrowheads="1"/>
          </p:cNvSpPr>
          <p:nvPr/>
        </p:nvSpPr>
        <p:spPr bwMode="auto">
          <a:xfrm>
            <a:off x="507340" y="6237288"/>
            <a:ext cx="6786298"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latin typeface="Comic Sans MS" pitchFamily="66" charset="0"/>
                <a:cs typeface="Arial" charset="0"/>
              </a:rPr>
              <a:t>Written Curriculum</a:t>
            </a:r>
          </a:p>
          <a:p>
            <a:pPr algn="ctr" eaLnBrk="1" hangingPunct="1"/>
            <a:r>
              <a:rPr lang="en-US" altLang="en-US" sz="1400" b="1">
                <a:latin typeface="Comic Sans MS" pitchFamily="66" charset="0"/>
                <a:cs typeface="Arial" charset="0"/>
              </a:rPr>
              <a:t>Five Essential Elements of the PYP</a:t>
            </a:r>
          </a:p>
        </p:txBody>
      </p:sp>
      <p:sp>
        <p:nvSpPr>
          <p:cNvPr id="17450" name="Rectangle 101"/>
          <p:cNvSpPr>
            <a:spLocks noChangeArrowheads="1"/>
          </p:cNvSpPr>
          <p:nvPr/>
        </p:nvSpPr>
        <p:spPr bwMode="auto">
          <a:xfrm>
            <a:off x="7293637" y="6237288"/>
            <a:ext cx="1248569"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latin typeface="Comic Sans MS" pitchFamily="66" charset="0"/>
                <a:cs typeface="Arial" charset="0"/>
              </a:rPr>
              <a:t>Taught </a:t>
            </a:r>
          </a:p>
          <a:p>
            <a:pPr algn="ctr" eaLnBrk="1" hangingPunct="1"/>
            <a:r>
              <a:rPr lang="en-US" altLang="en-US" sz="1400" b="1">
                <a:latin typeface="Comic Sans MS" pitchFamily="66" charset="0"/>
                <a:cs typeface="Arial" charset="0"/>
              </a:rPr>
              <a:t>Curriculum</a:t>
            </a:r>
          </a:p>
        </p:txBody>
      </p:sp>
      <p:sp>
        <p:nvSpPr>
          <p:cNvPr id="17451" name="Rectangle 103"/>
          <p:cNvSpPr>
            <a:spLocks noChangeArrowheads="1"/>
          </p:cNvSpPr>
          <p:nvPr/>
        </p:nvSpPr>
        <p:spPr bwMode="auto">
          <a:xfrm>
            <a:off x="8542206" y="6237288"/>
            <a:ext cx="1210733"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latin typeface="Comic Sans MS" pitchFamily="66" charset="0"/>
                <a:cs typeface="Arial" charset="0"/>
              </a:rPr>
              <a:t>Assessed </a:t>
            </a:r>
          </a:p>
          <a:p>
            <a:pPr algn="ctr" eaLnBrk="1" hangingPunct="1"/>
            <a:r>
              <a:rPr lang="en-US" altLang="en-US" sz="1400" b="1">
                <a:latin typeface="Comic Sans MS" pitchFamily="66" charset="0"/>
                <a:cs typeface="Arial" charset="0"/>
              </a:rPr>
              <a:t>Curriculum</a:t>
            </a:r>
          </a:p>
        </p:txBody>
      </p:sp>
      <p:sp>
        <p:nvSpPr>
          <p:cNvPr id="17452" name="Text Box 60"/>
          <p:cNvSpPr txBox="1">
            <a:spLocks noChangeArrowheads="1"/>
          </p:cNvSpPr>
          <p:nvPr/>
        </p:nvSpPr>
        <p:spPr bwMode="auto">
          <a:xfrm>
            <a:off x="4406106" y="2565401"/>
            <a:ext cx="1403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a:latin typeface="Comic Sans MS" pitchFamily="66" charset="0"/>
                <a:cs typeface="Arial" charset="0"/>
              </a:rPr>
              <a:t>Learners Constructing Meaning</a:t>
            </a:r>
          </a:p>
        </p:txBody>
      </p:sp>
      <p:sp>
        <p:nvSpPr>
          <p:cNvPr id="17453" name="AutoShape 58"/>
          <p:cNvSpPr>
            <a:spLocks noChangeArrowheads="1"/>
          </p:cNvSpPr>
          <p:nvPr/>
        </p:nvSpPr>
        <p:spPr bwMode="auto">
          <a:xfrm rot="-7676873">
            <a:off x="3946262" y="3019293"/>
            <a:ext cx="1077912" cy="313002"/>
          </a:xfrm>
          <a:prstGeom prst="curvedDownArrow">
            <a:avLst>
              <a:gd name="adj1" fmla="val 74615"/>
              <a:gd name="adj2" fmla="val 149231"/>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omic Sans MS" pitchFamily="66" charset="0"/>
              <a:cs typeface="Arial" charset="0"/>
            </a:endParaRPr>
          </a:p>
        </p:txBody>
      </p:sp>
      <p:sp>
        <p:nvSpPr>
          <p:cNvPr id="17454" name="Text Box 65"/>
          <p:cNvSpPr txBox="1">
            <a:spLocks noChangeArrowheads="1"/>
          </p:cNvSpPr>
          <p:nvPr/>
        </p:nvSpPr>
        <p:spPr bwMode="auto">
          <a:xfrm>
            <a:off x="5264284" y="842964"/>
            <a:ext cx="14824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a:latin typeface="Comic Sans MS" pitchFamily="66" charset="0"/>
                <a:cs typeface="Arial" charset="0"/>
              </a:rPr>
              <a:t>Open-Minded</a:t>
            </a:r>
          </a:p>
        </p:txBody>
      </p:sp>
    </p:spTree>
    <p:extLst>
      <p:ext uri="{BB962C8B-B14F-4D97-AF65-F5344CB8AC3E}">
        <p14:creationId xmlns:p14="http://schemas.microsoft.com/office/powerpoint/2010/main" val="414161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nchor="ctr"/>
          <a:lstStyle/>
          <a:p>
            <a:pPr eaLnBrk="1" hangingPunct="1"/>
            <a:endParaRPr lang="en-US" altLang="en-US" smtClean="0"/>
          </a:p>
        </p:txBody>
      </p:sp>
      <p:sp>
        <p:nvSpPr>
          <p:cNvPr id="91139" name="Rectangle 3"/>
          <p:cNvSpPr>
            <a:spLocks noGrp="1" noChangeArrowheads="1"/>
          </p:cNvSpPr>
          <p:nvPr>
            <p:ph type="body" idx="4294967295"/>
          </p:nvPr>
        </p:nvSpPr>
        <p:spPr/>
        <p:txBody>
          <a:bodyPr/>
          <a:lstStyle/>
          <a:p>
            <a:pPr eaLnBrk="1" hangingPunct="1"/>
            <a:endParaRPr lang="en-US" altLang="en-US" smtClean="0"/>
          </a:p>
        </p:txBody>
      </p:sp>
      <p:pic>
        <p:nvPicPr>
          <p:cNvPr id="93188" name="Picture 4" descr="PYP pictures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34" y="381000"/>
            <a:ext cx="880533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30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1139"/>
                                        </p:tgtEl>
                                        <p:attrNameLst>
                                          <p:attrName>style.visibility</p:attrName>
                                        </p:attrNameLst>
                                      </p:cBhvr>
                                      <p:to>
                                        <p:strVal val="visible"/>
                                      </p:to>
                                    </p:set>
                                    <p:animEffect transition="in" filter="fade">
                                      <p:cBhvr>
                                        <p:cTn id="10" dur="20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nchor="ctr"/>
          <a:lstStyle/>
          <a:p>
            <a:pPr eaLnBrk="1" hangingPunct="1"/>
            <a:endParaRPr lang="en-US" altLang="en-US" smtClean="0"/>
          </a:p>
        </p:txBody>
      </p:sp>
      <p:sp>
        <p:nvSpPr>
          <p:cNvPr id="92163" name="Rectangle 3"/>
          <p:cNvSpPr>
            <a:spLocks noGrp="1" noChangeArrowheads="1"/>
          </p:cNvSpPr>
          <p:nvPr>
            <p:ph type="body" idx="4294967295"/>
          </p:nvPr>
        </p:nvSpPr>
        <p:spPr/>
        <p:txBody>
          <a:bodyPr/>
          <a:lstStyle/>
          <a:p>
            <a:pPr eaLnBrk="1" hangingPunct="1"/>
            <a:endParaRPr lang="en-US" altLang="en-US" smtClean="0"/>
          </a:p>
        </p:txBody>
      </p:sp>
      <p:pic>
        <p:nvPicPr>
          <p:cNvPr id="94212" name="Picture 4" descr="PYP pictures 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00" y="-3886200"/>
            <a:ext cx="21132800" cy="146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37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2000"/>
                                        <p:tgtEl>
                                          <p:spTgt spid="92162"/>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2163"/>
                                        </p:tgtEl>
                                        <p:attrNameLst>
                                          <p:attrName>style.visibility</p:attrName>
                                        </p:attrNameLst>
                                      </p:cBhvr>
                                      <p:to>
                                        <p:strVal val="visible"/>
                                      </p:to>
                                    </p:set>
                                    <p:animEffect transition="in" filter="fade">
                                      <p:cBhvr>
                                        <p:cTn id="10" dur="20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5"/>
          <p:cNvSpPr>
            <a:spLocks noGrp="1" noChangeArrowheads="1"/>
          </p:cNvSpPr>
          <p:nvPr>
            <p:ph type="body" sz="half" idx="4294967295"/>
          </p:nvPr>
        </p:nvSpPr>
        <p:spPr>
          <a:xfrm>
            <a:off x="0" y="685801"/>
            <a:ext cx="4127500" cy="4525963"/>
          </a:xfrm>
        </p:spPr>
        <p:txBody>
          <a:bodyPr/>
          <a:lstStyle/>
          <a:p>
            <a:pPr eaLnBrk="1" hangingPunct="1">
              <a:buFont typeface="Wingdings" pitchFamily="2" charset="2"/>
              <a:buNone/>
            </a:pPr>
            <a:endParaRPr lang="en-US" altLang="en-US" sz="2600" smtClean="0"/>
          </a:p>
          <a:p>
            <a:pPr algn="ctr" eaLnBrk="1" hangingPunct="1">
              <a:buFont typeface="Wingdings" pitchFamily="2" charset="2"/>
              <a:buNone/>
            </a:pPr>
            <a:endParaRPr lang="en-US" altLang="en-US" sz="2600" smtClean="0">
              <a:latin typeface="Arial Unicode MS" pitchFamily="34" charset="-128"/>
            </a:endParaRPr>
          </a:p>
          <a:p>
            <a:pPr algn="ctr" eaLnBrk="1" hangingPunct="1">
              <a:buFont typeface="Wingdings" pitchFamily="2" charset="2"/>
              <a:buNone/>
            </a:pPr>
            <a:r>
              <a:rPr lang="en-US" altLang="en-US" sz="3500" smtClean="0">
                <a:latin typeface="Arial Unicode MS" pitchFamily="34" charset="-128"/>
              </a:rPr>
              <a:t>Where are you?</a:t>
            </a:r>
            <a:br>
              <a:rPr lang="en-US" altLang="en-US" sz="3500" smtClean="0">
                <a:latin typeface="Arial Unicode MS" pitchFamily="34" charset="-128"/>
              </a:rPr>
            </a:br>
            <a:endParaRPr lang="en-US" altLang="en-US" sz="3500" smtClean="0">
              <a:latin typeface="Arial Unicode MS" pitchFamily="34" charset="-128"/>
            </a:endParaRPr>
          </a:p>
          <a:p>
            <a:pPr algn="ctr" eaLnBrk="1" hangingPunct="1">
              <a:buFont typeface="Wingdings" pitchFamily="2" charset="2"/>
              <a:buNone/>
            </a:pPr>
            <a:r>
              <a:rPr lang="en-US" altLang="en-US" sz="3500" smtClean="0">
                <a:latin typeface="Arial Unicode MS" pitchFamily="34" charset="-128"/>
              </a:rPr>
              <a:t>Why?</a:t>
            </a:r>
          </a:p>
          <a:p>
            <a:pPr algn="ctr" eaLnBrk="1" hangingPunct="1">
              <a:buFont typeface="Wingdings" pitchFamily="2" charset="2"/>
              <a:buNone/>
            </a:pPr>
            <a:endParaRPr lang="en-US" altLang="en-US" sz="3500" smtClean="0">
              <a:latin typeface="Arial Unicode MS" pitchFamily="34" charset="-128"/>
            </a:endParaRPr>
          </a:p>
          <a:p>
            <a:pPr algn="ctr" eaLnBrk="1" hangingPunct="1">
              <a:buFont typeface="Wingdings" pitchFamily="2" charset="2"/>
              <a:buNone/>
            </a:pPr>
            <a:r>
              <a:rPr lang="en-US" altLang="en-US" sz="3500" smtClean="0">
                <a:latin typeface="Arial Unicode MS" pitchFamily="34" charset="-128"/>
              </a:rPr>
              <a:t>Turn and talk</a:t>
            </a:r>
          </a:p>
        </p:txBody>
      </p:sp>
      <p:pic>
        <p:nvPicPr>
          <p:cNvPr id="94211" name="Picture 7" descr="Where are you in the tree (w number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t="3297"/>
          <a:stretch>
            <a:fillRect/>
          </a:stretch>
        </p:blipFill>
        <p:spPr>
          <a:xfrm>
            <a:off x="4627961" y="228600"/>
            <a:ext cx="5278040" cy="6477000"/>
          </a:xfrm>
          <a:noFill/>
        </p:spPr>
      </p:pic>
    </p:spTree>
    <p:extLst>
      <p:ext uri="{BB962C8B-B14F-4D97-AF65-F5344CB8AC3E}">
        <p14:creationId xmlns:p14="http://schemas.microsoft.com/office/powerpoint/2010/main" val="24548134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2000"/>
                                        <p:tgtEl>
                                          <p:spTgt spid="94210"/>
                                        </p:tgtEl>
                                      </p:cBhvr>
                                    </p:animEffect>
                                  </p:childTnLst>
                                </p:cTn>
                              </p:par>
                              <p:par>
                                <p:cTn id="8" presetID="10" presetClass="entr" presetSubtype="0" fill="hold" nodeType="withEffect">
                                  <p:stCondLst>
                                    <p:cond delay="0"/>
                                  </p:stCondLst>
                                  <p:childTnLst>
                                    <p:set>
                                      <p:cBhvr>
                                        <p:cTn id="9" dur="1" fill="hold">
                                          <p:stCondLst>
                                            <p:cond delay="0"/>
                                          </p:stCondLst>
                                        </p:cTn>
                                        <p:tgtEl>
                                          <p:spTgt spid="94211"/>
                                        </p:tgtEl>
                                        <p:attrNameLst>
                                          <p:attrName>style.visibility</p:attrName>
                                        </p:attrNameLst>
                                      </p:cBhvr>
                                      <p:to>
                                        <p:strVal val="visible"/>
                                      </p:to>
                                    </p:set>
                                    <p:animEffect transition="in" filter="fade">
                                      <p:cBhvr>
                                        <p:cTn id="10" dur="20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507339" y="260351"/>
            <a:ext cx="8970433" cy="2398713"/>
          </a:xfrm>
        </p:spPr>
        <p:txBody>
          <a:bodyPr anchor="ctr"/>
          <a:lstStyle/>
          <a:p>
            <a:pPr eaLnBrk="1" hangingPunct="1"/>
            <a:r>
              <a:rPr lang="en-US" altLang="en-US" sz="5500" b="0" smtClean="0"/>
              <a:t/>
            </a:r>
            <a:br>
              <a:rPr lang="en-US" altLang="en-US" sz="5500" b="0" smtClean="0"/>
            </a:br>
            <a:r>
              <a:rPr lang="en-US" altLang="en-US" sz="4400" b="0" smtClean="0">
                <a:solidFill>
                  <a:schemeClr val="folHlink"/>
                </a:solidFill>
              </a:rPr>
              <a:t>What is the teacher doing during inquiry focused events?</a:t>
            </a:r>
            <a:endParaRPr lang="en-US" altLang="en-US" sz="6100" b="0" smtClean="0">
              <a:solidFill>
                <a:schemeClr val="folHlink"/>
              </a:solidFill>
            </a:endParaRPr>
          </a:p>
        </p:txBody>
      </p:sp>
      <p:sp>
        <p:nvSpPr>
          <p:cNvPr id="100355" name="Rectangle 3"/>
          <p:cNvSpPr>
            <a:spLocks noGrp="1" noChangeArrowheads="1"/>
          </p:cNvSpPr>
          <p:nvPr>
            <p:ph type="body" sz="half" idx="4294967295"/>
          </p:nvPr>
        </p:nvSpPr>
        <p:spPr>
          <a:xfrm>
            <a:off x="507339" y="2636838"/>
            <a:ext cx="4375150" cy="3733800"/>
          </a:xfrm>
        </p:spPr>
        <p:txBody>
          <a:bodyPr/>
          <a:lstStyle/>
          <a:p>
            <a:pPr eaLnBrk="1" hangingPunct="1">
              <a:buFont typeface="Wingdings" pitchFamily="2" charset="2"/>
              <a:buChar char="q"/>
            </a:pPr>
            <a:r>
              <a:rPr lang="en-US" altLang="en-US" sz="3100" smtClean="0"/>
              <a:t>Listening</a:t>
            </a:r>
          </a:p>
          <a:p>
            <a:pPr eaLnBrk="1" hangingPunct="1">
              <a:buFont typeface="Wingdings" pitchFamily="2" charset="2"/>
              <a:buChar char="q"/>
            </a:pPr>
            <a:r>
              <a:rPr lang="en-US" altLang="en-US" sz="3100" smtClean="0"/>
              <a:t>Participating</a:t>
            </a:r>
          </a:p>
          <a:p>
            <a:pPr eaLnBrk="1" hangingPunct="1">
              <a:buFont typeface="Wingdings" pitchFamily="2" charset="2"/>
              <a:buChar char="q"/>
            </a:pPr>
            <a:r>
              <a:rPr lang="en-US" altLang="en-US" sz="3100" smtClean="0"/>
              <a:t>Coaching</a:t>
            </a:r>
          </a:p>
          <a:p>
            <a:pPr eaLnBrk="1" hangingPunct="1">
              <a:buFont typeface="Wingdings" pitchFamily="2" charset="2"/>
              <a:buChar char="q"/>
            </a:pPr>
            <a:r>
              <a:rPr lang="en-US" altLang="en-US" sz="3100" smtClean="0"/>
              <a:t>Articulating children’s implied connections</a:t>
            </a:r>
          </a:p>
          <a:p>
            <a:pPr eaLnBrk="1" hangingPunct="1">
              <a:buFont typeface="Wingdings" pitchFamily="2" charset="2"/>
              <a:buChar char="q"/>
            </a:pPr>
            <a:r>
              <a:rPr lang="en-US" altLang="en-US" sz="3100" smtClean="0"/>
              <a:t>Inviting children to elaborate</a:t>
            </a:r>
          </a:p>
        </p:txBody>
      </p:sp>
      <p:sp>
        <p:nvSpPr>
          <p:cNvPr id="100356" name="Rectangle 4"/>
          <p:cNvSpPr>
            <a:spLocks noGrp="1" noChangeArrowheads="1"/>
          </p:cNvSpPr>
          <p:nvPr>
            <p:ph type="body" sz="half" idx="4294967295"/>
          </p:nvPr>
        </p:nvSpPr>
        <p:spPr>
          <a:xfrm>
            <a:off x="5035550" y="2757488"/>
            <a:ext cx="4375150" cy="3376612"/>
          </a:xfrm>
        </p:spPr>
        <p:txBody>
          <a:bodyPr/>
          <a:lstStyle/>
          <a:p>
            <a:pPr eaLnBrk="1" hangingPunct="1">
              <a:buFont typeface="Wingdings" pitchFamily="2" charset="2"/>
              <a:buChar char="q"/>
            </a:pPr>
            <a:r>
              <a:rPr lang="en-US" altLang="en-US" sz="3100" smtClean="0"/>
              <a:t>Scaffolding</a:t>
            </a:r>
          </a:p>
          <a:p>
            <a:pPr eaLnBrk="1" hangingPunct="1">
              <a:buFont typeface="Wingdings" pitchFamily="2" charset="2"/>
              <a:buChar char="q"/>
            </a:pPr>
            <a:r>
              <a:rPr lang="en-US" altLang="en-US" sz="3100" smtClean="0"/>
              <a:t>Provoking</a:t>
            </a:r>
          </a:p>
          <a:p>
            <a:pPr eaLnBrk="1" hangingPunct="1">
              <a:buFont typeface="Wingdings" pitchFamily="2" charset="2"/>
              <a:buChar char="q"/>
            </a:pPr>
            <a:r>
              <a:rPr lang="en-US" altLang="en-US" sz="3100" smtClean="0"/>
              <a:t>Recording</a:t>
            </a:r>
          </a:p>
          <a:p>
            <a:pPr eaLnBrk="1" hangingPunct="1">
              <a:buFont typeface="Wingdings" pitchFamily="2" charset="2"/>
              <a:buChar char="q"/>
            </a:pPr>
            <a:r>
              <a:rPr lang="en-US" altLang="en-US" sz="3100" smtClean="0"/>
              <a:t>Guiding</a:t>
            </a:r>
          </a:p>
          <a:p>
            <a:pPr eaLnBrk="1" hangingPunct="1">
              <a:buFont typeface="Wingdings" pitchFamily="2" charset="2"/>
              <a:buChar char="q"/>
            </a:pPr>
            <a:r>
              <a:rPr lang="en-US" altLang="en-US" sz="3100" smtClean="0"/>
              <a:t>Negotiating power</a:t>
            </a:r>
          </a:p>
        </p:txBody>
      </p:sp>
    </p:spTree>
    <p:extLst>
      <p:ext uri="{BB962C8B-B14F-4D97-AF65-F5344CB8AC3E}">
        <p14:creationId xmlns:p14="http://schemas.microsoft.com/office/powerpoint/2010/main" val="317463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2000"/>
                                        <p:tgtEl>
                                          <p:spTgt spid="1003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355"/>
                                        </p:tgtEl>
                                        <p:attrNameLst>
                                          <p:attrName>style.visibility</p:attrName>
                                        </p:attrNameLst>
                                      </p:cBhvr>
                                      <p:to>
                                        <p:strVal val="visible"/>
                                      </p:to>
                                    </p:set>
                                    <p:animEffect transition="in" filter="fade">
                                      <p:cBhvr>
                                        <p:cTn id="10" dur="2000"/>
                                        <p:tgtEl>
                                          <p:spTgt spid="1003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0356"/>
                                        </p:tgtEl>
                                        <p:attrNameLst>
                                          <p:attrName>style.visibility</p:attrName>
                                        </p:attrNameLst>
                                      </p:cBhvr>
                                      <p:to>
                                        <p:strVal val="visible"/>
                                      </p:to>
                                    </p:set>
                                    <p:animEffect transition="in" filter="fade">
                                      <p:cBhvr>
                                        <p:cTn id="13" dur="2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P spid="10035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495300" y="0"/>
            <a:ext cx="8915400" cy="1371600"/>
          </a:xfrm>
        </p:spPr>
        <p:txBody>
          <a:bodyPr anchor="ctr"/>
          <a:lstStyle/>
          <a:p>
            <a:pPr eaLnBrk="1" hangingPunct="1"/>
            <a:r>
              <a:rPr lang="en-US" altLang="en-US" b="0" smtClean="0"/>
              <a:t>What does inquiry sound like? </a:t>
            </a:r>
            <a:br>
              <a:rPr lang="en-US" altLang="en-US" b="0" smtClean="0"/>
            </a:br>
            <a:endParaRPr lang="en-US" altLang="en-US" smtClean="0"/>
          </a:p>
        </p:txBody>
      </p:sp>
      <p:sp>
        <p:nvSpPr>
          <p:cNvPr id="101379" name="Rectangle 3"/>
          <p:cNvSpPr>
            <a:spLocks noGrp="1" noChangeArrowheads="1"/>
          </p:cNvSpPr>
          <p:nvPr>
            <p:ph type="body" sz="half" idx="4294967295"/>
          </p:nvPr>
        </p:nvSpPr>
        <p:spPr>
          <a:xfrm>
            <a:off x="577850" y="1295401"/>
            <a:ext cx="4134379" cy="4005263"/>
          </a:xfrm>
        </p:spPr>
        <p:txBody>
          <a:bodyPr/>
          <a:lstStyle/>
          <a:p>
            <a:pPr eaLnBrk="1" hangingPunct="1"/>
            <a:r>
              <a:rPr lang="en-US" altLang="en-US" sz="2700" smtClean="0"/>
              <a:t>Help me understand...</a:t>
            </a:r>
          </a:p>
          <a:p>
            <a:pPr eaLnBrk="1" hangingPunct="1"/>
            <a:r>
              <a:rPr lang="en-US" altLang="en-US" sz="2700" smtClean="0"/>
              <a:t>Tell me more...</a:t>
            </a:r>
          </a:p>
          <a:p>
            <a:pPr eaLnBrk="1" hangingPunct="1"/>
            <a:r>
              <a:rPr lang="en-US" altLang="en-US" sz="2700" smtClean="0"/>
              <a:t>I wonder if...</a:t>
            </a:r>
          </a:p>
          <a:p>
            <a:pPr eaLnBrk="1" hangingPunct="1"/>
            <a:r>
              <a:rPr lang="en-US" altLang="en-US" sz="2700" smtClean="0"/>
              <a:t>That surprises you...</a:t>
            </a:r>
          </a:p>
          <a:p>
            <a:pPr eaLnBrk="1" hangingPunct="1"/>
            <a:r>
              <a:rPr lang="en-US" altLang="en-US" sz="2700" smtClean="0"/>
              <a:t>So you think maybe...</a:t>
            </a:r>
          </a:p>
          <a:p>
            <a:pPr eaLnBrk="1" hangingPunct="1"/>
            <a:r>
              <a:rPr lang="en-US" altLang="en-US" sz="2700" smtClean="0"/>
              <a:t>What do you think...</a:t>
            </a:r>
          </a:p>
          <a:p>
            <a:pPr eaLnBrk="1" hangingPunct="1"/>
            <a:r>
              <a:rPr lang="en-US" altLang="en-US" sz="2700" smtClean="0"/>
              <a:t>In what ways do you know...</a:t>
            </a:r>
          </a:p>
          <a:p>
            <a:pPr eaLnBrk="1" hangingPunct="1"/>
            <a:r>
              <a:rPr lang="en-US" altLang="en-US" sz="2700" smtClean="0"/>
              <a:t>There’s a part I want to ask...</a:t>
            </a:r>
          </a:p>
        </p:txBody>
      </p:sp>
      <p:sp>
        <p:nvSpPr>
          <p:cNvPr id="101380" name="Rectangle 4"/>
          <p:cNvSpPr>
            <a:spLocks noGrp="1" noChangeArrowheads="1"/>
          </p:cNvSpPr>
          <p:nvPr>
            <p:ph type="body" sz="half" idx="4294967295"/>
          </p:nvPr>
        </p:nvSpPr>
        <p:spPr>
          <a:xfrm>
            <a:off x="4954720" y="1719263"/>
            <a:ext cx="4132659" cy="4005262"/>
          </a:xfrm>
        </p:spPr>
        <p:txBody>
          <a:bodyPr/>
          <a:lstStyle/>
          <a:p>
            <a:pPr eaLnBrk="1" hangingPunct="1"/>
            <a:r>
              <a:rPr lang="en-US" altLang="en-US" sz="2700" smtClean="0"/>
              <a:t>I'm trying to figure out...</a:t>
            </a:r>
          </a:p>
          <a:p>
            <a:pPr eaLnBrk="1" hangingPunct="1"/>
            <a:r>
              <a:rPr lang="en-US" altLang="en-US" sz="2700" smtClean="0"/>
              <a:t>I wonder why...</a:t>
            </a:r>
          </a:p>
          <a:p>
            <a:pPr eaLnBrk="1" hangingPunct="1"/>
            <a:r>
              <a:rPr lang="en-US" altLang="en-US" sz="2700" smtClean="0"/>
              <a:t>Well maybe...</a:t>
            </a:r>
          </a:p>
          <a:p>
            <a:pPr eaLnBrk="1" hangingPunct="1"/>
            <a:r>
              <a:rPr lang="en-US" altLang="en-US" sz="2700" smtClean="0"/>
              <a:t>I think that...</a:t>
            </a:r>
          </a:p>
          <a:p>
            <a:pPr eaLnBrk="1" hangingPunct="1"/>
            <a:r>
              <a:rPr lang="en-US" altLang="en-US" sz="2700" smtClean="0"/>
              <a:t>I noticed...</a:t>
            </a:r>
          </a:p>
          <a:p>
            <a:pPr eaLnBrk="1" hangingPunct="1"/>
            <a:r>
              <a:rPr lang="en-US" altLang="en-US" sz="2700" smtClean="0"/>
              <a:t>This is what I don't get...</a:t>
            </a:r>
          </a:p>
          <a:p>
            <a:pPr eaLnBrk="1" hangingPunct="1"/>
            <a:r>
              <a:rPr lang="en-US" altLang="en-US" sz="2700" smtClean="0"/>
              <a:t>It makes sense that...</a:t>
            </a:r>
          </a:p>
          <a:p>
            <a:pPr eaLnBrk="1" hangingPunct="1"/>
            <a:r>
              <a:rPr lang="en-US" altLang="en-US" sz="2700" smtClean="0"/>
              <a:t>I thought it was... </a:t>
            </a:r>
          </a:p>
        </p:txBody>
      </p:sp>
    </p:spTree>
    <p:extLst>
      <p:ext uri="{BB962C8B-B14F-4D97-AF65-F5344CB8AC3E}">
        <p14:creationId xmlns:p14="http://schemas.microsoft.com/office/powerpoint/2010/main" val="357255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379"/>
                                        </p:tgtEl>
                                        <p:attrNameLst>
                                          <p:attrName>style.visibility</p:attrName>
                                        </p:attrNameLst>
                                      </p:cBhvr>
                                      <p:to>
                                        <p:strVal val="visible"/>
                                      </p:to>
                                    </p:set>
                                    <p:animEffect transition="in" filter="fade">
                                      <p:cBhvr>
                                        <p:cTn id="10" dur="2000"/>
                                        <p:tgtEl>
                                          <p:spTgt spid="1013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380"/>
                                        </p:tgtEl>
                                        <p:attrNameLst>
                                          <p:attrName>style.visibility</p:attrName>
                                        </p:attrNameLst>
                                      </p:cBhvr>
                                      <p:to>
                                        <p:strVal val="visible"/>
                                      </p:to>
                                    </p:set>
                                    <p:animEffect transition="in" filter="fade">
                                      <p:cBhvr>
                                        <p:cTn id="13" dur="20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p:bldP spid="10138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nchor="ctr"/>
          <a:lstStyle/>
          <a:p>
            <a:pPr eaLnBrk="1" hangingPunct="1"/>
            <a:r>
              <a:rPr lang="en-US" altLang="en-US" smtClean="0"/>
              <a:t>The role of the Teacher:</a:t>
            </a:r>
          </a:p>
        </p:txBody>
      </p:sp>
      <p:sp>
        <p:nvSpPr>
          <p:cNvPr id="102403" name="Rectangle 4"/>
          <p:cNvSpPr>
            <a:spLocks noGrp="1" noChangeArrowheads="1"/>
          </p:cNvSpPr>
          <p:nvPr>
            <p:ph type="body" sz="half" idx="4294967295"/>
          </p:nvPr>
        </p:nvSpPr>
        <p:spPr>
          <a:xfrm>
            <a:off x="495300" y="1524001"/>
            <a:ext cx="4375150" cy="4411663"/>
          </a:xfrm>
        </p:spPr>
        <p:txBody>
          <a:bodyPr/>
          <a:lstStyle/>
          <a:p>
            <a:pPr eaLnBrk="1" hangingPunct="1"/>
            <a:r>
              <a:rPr lang="en-US" altLang="en-US" sz="3100" smtClean="0"/>
              <a:t>To provide “frontloading” when necessary</a:t>
            </a:r>
          </a:p>
          <a:p>
            <a:pPr eaLnBrk="1" hangingPunct="1"/>
            <a:r>
              <a:rPr lang="en-US" altLang="en-US" sz="3100" smtClean="0"/>
              <a:t>To provide opportunities for exploration and independent learning, facilitating rather than teaching directly when appropriate</a:t>
            </a:r>
          </a:p>
        </p:txBody>
      </p:sp>
      <p:sp>
        <p:nvSpPr>
          <p:cNvPr id="102404" name="Rectangle 5"/>
          <p:cNvSpPr>
            <a:spLocks noGrp="1" noChangeArrowheads="1"/>
          </p:cNvSpPr>
          <p:nvPr>
            <p:ph type="body" sz="half" idx="4294967295"/>
          </p:nvPr>
        </p:nvSpPr>
        <p:spPr>
          <a:xfrm>
            <a:off x="4953000" y="1676400"/>
            <a:ext cx="4373431" cy="3779838"/>
          </a:xfrm>
        </p:spPr>
        <p:txBody>
          <a:bodyPr/>
          <a:lstStyle/>
          <a:p>
            <a:pPr eaLnBrk="1" hangingPunct="1"/>
            <a:r>
              <a:rPr lang="en-US" altLang="en-US" sz="2700" smtClean="0"/>
              <a:t>To set the environment for students being responsible for their own learning</a:t>
            </a:r>
          </a:p>
          <a:p>
            <a:pPr eaLnBrk="1" hangingPunct="1"/>
            <a:r>
              <a:rPr lang="en-US" altLang="en-US" sz="2700" smtClean="0"/>
              <a:t>To provide resources, including time for student exploration and reflection</a:t>
            </a:r>
          </a:p>
          <a:p>
            <a:pPr eaLnBrk="1" hangingPunct="1"/>
            <a:r>
              <a:rPr lang="en-US" altLang="en-US" sz="2700" smtClean="0"/>
              <a:t>To question appropriately to lead to greater student understanding</a:t>
            </a:r>
          </a:p>
          <a:p>
            <a:pPr eaLnBrk="1" hangingPunct="1"/>
            <a:endParaRPr lang="en-US" altLang="en-US" sz="2700" smtClean="0"/>
          </a:p>
        </p:txBody>
      </p:sp>
    </p:spTree>
    <p:extLst>
      <p:ext uri="{BB962C8B-B14F-4D97-AF65-F5344CB8AC3E}">
        <p14:creationId xmlns:p14="http://schemas.microsoft.com/office/powerpoint/2010/main" val="306721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000"/>
                                        <p:tgtEl>
                                          <p:spTgt spid="1024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03"/>
                                        </p:tgtEl>
                                        <p:attrNameLst>
                                          <p:attrName>style.visibility</p:attrName>
                                        </p:attrNameLst>
                                      </p:cBhvr>
                                      <p:to>
                                        <p:strVal val="visible"/>
                                      </p:to>
                                    </p:set>
                                    <p:animEffect transition="in" filter="fade">
                                      <p:cBhvr>
                                        <p:cTn id="10" dur="2000"/>
                                        <p:tgtEl>
                                          <p:spTgt spid="1024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04"/>
                                        </p:tgtEl>
                                        <p:attrNameLst>
                                          <p:attrName>style.visibility</p:attrName>
                                        </p:attrNameLst>
                                      </p:cBhvr>
                                      <p:to>
                                        <p:strVal val="visible"/>
                                      </p:to>
                                    </p:set>
                                    <p:animEffect transition="in" filter="fade">
                                      <p:cBhvr>
                                        <p:cTn id="13" dur="20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p:bldP spid="10240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77850" y="1295400"/>
            <a:ext cx="6769100" cy="1524000"/>
          </a:xfrm>
        </p:spPr>
        <p:txBody>
          <a:bodyPr/>
          <a:lstStyle/>
          <a:p>
            <a:pPr eaLnBrk="1" hangingPunct="1"/>
            <a:r>
              <a:rPr lang="en-US" altLang="en-US" smtClean="0"/>
              <a:t>What does IB say about   inquiry?</a:t>
            </a:r>
          </a:p>
        </p:txBody>
      </p:sp>
      <p:sp>
        <p:nvSpPr>
          <p:cNvPr id="111619" name="Rectangle 3"/>
          <p:cNvSpPr>
            <a:spLocks noGrp="1" noChangeArrowheads="1"/>
          </p:cNvSpPr>
          <p:nvPr>
            <p:ph type="body" idx="4294967295"/>
          </p:nvPr>
        </p:nvSpPr>
        <p:spPr>
          <a:xfrm>
            <a:off x="498740" y="3886200"/>
            <a:ext cx="8829410" cy="1117600"/>
          </a:xfrm>
          <a:prstGeom prst="rect">
            <a:avLst/>
          </a:prstGeom>
        </p:spPr>
        <p:txBody>
          <a:bodyPr/>
          <a:lstStyle/>
          <a:p>
            <a:pPr algn="ctr" eaLnBrk="1" hangingPunct="1">
              <a:buFont typeface="Wingdings" pitchFamily="2" charset="2"/>
              <a:buNone/>
            </a:pPr>
            <a:r>
              <a:rPr lang="en-US" altLang="en-US" smtClean="0"/>
              <a:t>Making the PYP Happen </a:t>
            </a:r>
          </a:p>
          <a:p>
            <a:pPr algn="ctr" eaLnBrk="1" hangingPunct="1">
              <a:buFont typeface="Wingdings" pitchFamily="2" charset="2"/>
              <a:buNone/>
            </a:pPr>
            <a:r>
              <a:rPr lang="en-US" altLang="en-US" smtClean="0"/>
              <a:t>pages 28-30.</a:t>
            </a:r>
          </a:p>
          <a:p>
            <a:pPr algn="ctr" eaLnBrk="1" hangingPunct="1">
              <a:buFont typeface="Wingdings" pitchFamily="2" charset="2"/>
              <a:buNone/>
            </a:pPr>
            <a:endParaRPr lang="en-US" altLang="en-US" smtClean="0"/>
          </a:p>
          <a:p>
            <a:pPr algn="ctr" eaLnBrk="1" hangingPunct="1">
              <a:buFont typeface="Wingdings" pitchFamily="2" charset="2"/>
              <a:buNone/>
            </a:pPr>
            <a:r>
              <a:rPr lang="en-US" altLang="en-US" smtClean="0"/>
              <a:t>Level II Workshop</a:t>
            </a:r>
          </a:p>
        </p:txBody>
      </p:sp>
    </p:spTree>
    <p:extLst>
      <p:ext uri="{BB962C8B-B14F-4D97-AF65-F5344CB8AC3E}">
        <p14:creationId xmlns:p14="http://schemas.microsoft.com/office/powerpoint/2010/main" val="348196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450" y="838200"/>
            <a:ext cx="8017669" cy="57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4"/>
          <p:cNvSpPr>
            <a:spLocks noGrp="1" noChangeArrowheads="1"/>
          </p:cNvSpPr>
          <p:nvPr>
            <p:ph type="title" idx="4294967295"/>
          </p:nvPr>
        </p:nvSpPr>
        <p:spPr>
          <a:xfrm>
            <a:off x="247650" y="0"/>
            <a:ext cx="3797300" cy="884238"/>
          </a:xfrm>
        </p:spPr>
        <p:txBody>
          <a:bodyPr/>
          <a:lstStyle/>
          <a:p>
            <a:pPr eaLnBrk="1" hangingPunct="1"/>
            <a:r>
              <a:rPr lang="en-US" altLang="en-US" smtClean="0">
                <a:solidFill>
                  <a:schemeClr val="accent2"/>
                </a:solidFill>
              </a:rPr>
              <a:t>Inquiry Cycle</a:t>
            </a:r>
          </a:p>
        </p:txBody>
      </p:sp>
    </p:spTree>
    <p:extLst>
      <p:ext uri="{BB962C8B-B14F-4D97-AF65-F5344CB8AC3E}">
        <p14:creationId xmlns:p14="http://schemas.microsoft.com/office/powerpoint/2010/main" val="61032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fade">
                                      <p:cBhvr>
                                        <p:cTn id="7" dur="20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570971" y="268289"/>
            <a:ext cx="8024548" cy="1031875"/>
          </a:xfrm>
        </p:spPr>
        <p:txBody>
          <a:bodyPr/>
          <a:lstStyle/>
          <a:p>
            <a:pPr eaLnBrk="1" hangingPunct="1"/>
            <a:r>
              <a:rPr lang="en-US" altLang="en-US" sz="4300" b="0" smtClean="0">
                <a:latin typeface="Arial Unicode MS" pitchFamily="34" charset="-128"/>
              </a:rPr>
              <a:t>Inquiry Cycle </a:t>
            </a:r>
            <a:r>
              <a:rPr lang="en-US" altLang="en-US" sz="2000" smtClean="0">
                <a:latin typeface="Arial Unicode MS" pitchFamily="34" charset="-128"/>
              </a:rPr>
              <a:t>from http://www.inquiryschools.org</a:t>
            </a:r>
            <a:r>
              <a:rPr lang="en-US" altLang="en-US" sz="4300" smtClean="0"/>
              <a:t> </a:t>
            </a:r>
          </a:p>
        </p:txBody>
      </p:sp>
      <p:pic>
        <p:nvPicPr>
          <p:cNvPr id="105475"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98488" y="1941513"/>
            <a:ext cx="8709025" cy="4189412"/>
          </a:xfrm>
          <a:noFill/>
        </p:spPr>
      </p:pic>
    </p:spTree>
    <p:extLst>
      <p:ext uri="{BB962C8B-B14F-4D97-AF65-F5344CB8AC3E}">
        <p14:creationId xmlns:p14="http://schemas.microsoft.com/office/powerpoint/2010/main" val="84201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2000"/>
                                        <p:tgtEl>
                                          <p:spTgt spid="105474"/>
                                        </p:tgtEl>
                                      </p:cBhvr>
                                    </p:animEffect>
                                  </p:childTnLst>
                                </p:cTn>
                              </p:par>
                              <p:par>
                                <p:cTn id="8" presetID="10" presetClass="entr" presetSubtype="0" fill="hold" nodeType="withEffect">
                                  <p:stCondLst>
                                    <p:cond delay="0"/>
                                  </p:stCondLst>
                                  <p:childTnLst>
                                    <p:set>
                                      <p:cBhvr>
                                        <p:cTn id="9" dur="1" fill="hold">
                                          <p:stCondLst>
                                            <p:cond delay="0"/>
                                          </p:stCondLst>
                                        </p:cTn>
                                        <p:tgtEl>
                                          <p:spTgt spid="105475"/>
                                        </p:tgtEl>
                                        <p:attrNameLst>
                                          <p:attrName>style.visibility</p:attrName>
                                        </p:attrNameLst>
                                      </p:cBhvr>
                                      <p:to>
                                        <p:strVal val="visible"/>
                                      </p:to>
                                    </p:set>
                                    <p:animEffect transition="in" filter="fade">
                                      <p:cBhvr>
                                        <p:cTn id="10" dur="20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660400" y="685800"/>
            <a:ext cx="9245600" cy="990600"/>
          </a:xfrm>
        </p:spPr>
        <p:txBody>
          <a:bodyPr/>
          <a:lstStyle/>
          <a:p>
            <a:pPr eaLnBrk="1" hangingPunct="1"/>
            <a:r>
              <a:rPr lang="en-US" altLang="en-US" sz="3500" b="0" smtClean="0"/>
              <a:t>Unit of Inquiry vs. stand alone  		   teaching</a:t>
            </a:r>
          </a:p>
        </p:txBody>
      </p:sp>
      <p:sp>
        <p:nvSpPr>
          <p:cNvPr id="106499" name="Rectangle 3"/>
          <p:cNvSpPr>
            <a:spLocks noGrp="1" noChangeArrowheads="1"/>
          </p:cNvSpPr>
          <p:nvPr>
            <p:ph type="body" idx="4294967295"/>
          </p:nvPr>
        </p:nvSpPr>
        <p:spPr>
          <a:xfrm>
            <a:off x="330201" y="1600200"/>
            <a:ext cx="3587485" cy="4648200"/>
          </a:xfrm>
        </p:spPr>
        <p:txBody>
          <a:bodyPr/>
          <a:lstStyle/>
          <a:p>
            <a:pPr eaLnBrk="1" hangingPunct="1">
              <a:lnSpc>
                <a:spcPct val="80000"/>
              </a:lnSpc>
            </a:pPr>
            <a:r>
              <a:rPr lang="en-US" altLang="en-US" sz="2100" smtClean="0">
                <a:latin typeface="Arial Unicode MS" pitchFamily="34" charset="-128"/>
              </a:rPr>
              <a:t>The relationship between the subject areas and the units of inquiry will change from one unit to another. </a:t>
            </a:r>
          </a:p>
          <a:p>
            <a:pPr eaLnBrk="1" hangingPunct="1">
              <a:lnSpc>
                <a:spcPct val="80000"/>
              </a:lnSpc>
              <a:buFont typeface="Wingdings" pitchFamily="2" charset="2"/>
              <a:buNone/>
            </a:pPr>
            <a:endParaRPr lang="en-US" altLang="en-US" sz="2100" smtClean="0">
              <a:latin typeface="Arial Unicode MS" pitchFamily="34" charset="-128"/>
            </a:endParaRPr>
          </a:p>
          <a:p>
            <a:pPr eaLnBrk="1" hangingPunct="1">
              <a:lnSpc>
                <a:spcPct val="80000"/>
              </a:lnSpc>
            </a:pPr>
            <a:r>
              <a:rPr lang="en-US" altLang="en-US" sz="2100" smtClean="0">
                <a:latin typeface="Arial Unicode MS" pitchFamily="34" charset="-128"/>
              </a:rPr>
              <a:t>The goal is to “ensure the programme of inquiry remains the definitive experience from the students’ standpoint”.</a:t>
            </a:r>
          </a:p>
          <a:p>
            <a:pPr eaLnBrk="1" hangingPunct="1">
              <a:lnSpc>
                <a:spcPct val="80000"/>
              </a:lnSpc>
              <a:buFont typeface="Wingdings" pitchFamily="2" charset="2"/>
              <a:buNone/>
            </a:pPr>
            <a:r>
              <a:rPr lang="en-US" altLang="en-US" sz="2100" smtClean="0">
                <a:latin typeface="Arial Unicode MS" pitchFamily="34" charset="-128"/>
              </a:rPr>
              <a:t> </a:t>
            </a:r>
          </a:p>
          <a:p>
            <a:pPr eaLnBrk="1" hangingPunct="1">
              <a:lnSpc>
                <a:spcPct val="80000"/>
              </a:lnSpc>
            </a:pPr>
            <a:r>
              <a:rPr lang="en-US" altLang="en-US" sz="2100" smtClean="0">
                <a:latin typeface="Arial Unicode MS" pitchFamily="34" charset="-128"/>
              </a:rPr>
              <a:t>MIH p14 figure 6</a:t>
            </a:r>
          </a:p>
          <a:p>
            <a:pPr eaLnBrk="1" hangingPunct="1">
              <a:lnSpc>
                <a:spcPct val="80000"/>
              </a:lnSpc>
            </a:pPr>
            <a:endParaRPr lang="en-US" altLang="en-US" sz="2100" smtClean="0">
              <a:latin typeface="Arial Unicode MS" pitchFamily="34" charset="-128"/>
            </a:endParaRPr>
          </a:p>
        </p:txBody>
      </p:sp>
      <p:pic>
        <p:nvPicPr>
          <p:cNvPr id="114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406" y="1844675"/>
            <a:ext cx="5986594"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79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499"/>
                                        </p:tgtEl>
                                        <p:attrNameLst>
                                          <p:attrName>style.visibility</p:attrName>
                                        </p:attrNameLst>
                                      </p:cBhvr>
                                      <p:to>
                                        <p:strVal val="visible"/>
                                      </p:to>
                                    </p:set>
                                    <p:animEffect transition="in" filter="fade">
                                      <p:cBhvr>
                                        <p:cTn id="10" dur="20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95300" y="292101"/>
            <a:ext cx="8915400" cy="779463"/>
          </a:xfrm>
        </p:spPr>
        <p:txBody>
          <a:bodyPr anchor="ctr"/>
          <a:lstStyle/>
          <a:p>
            <a:pPr algn="ctr" eaLnBrk="1" hangingPunct="1"/>
            <a:r>
              <a:rPr lang="en-CA" altLang="en-US" sz="3200" dirty="0" smtClean="0">
                <a:solidFill>
                  <a:schemeClr val="folHlink"/>
                </a:solidFill>
              </a:rPr>
              <a:t>Let’s take a quick look at the standards put forth by IB</a:t>
            </a:r>
            <a:endParaRPr lang="en-CA" altLang="en-US" sz="3200" i="1" u="sng" dirty="0" smtClean="0">
              <a:solidFill>
                <a:schemeClr val="folHlink"/>
              </a:solidFill>
            </a:endParaRPr>
          </a:p>
        </p:txBody>
      </p:sp>
      <p:sp>
        <p:nvSpPr>
          <p:cNvPr id="18435" name="Content Placeholder 2"/>
          <p:cNvSpPr>
            <a:spLocks noGrp="1"/>
          </p:cNvSpPr>
          <p:nvPr>
            <p:ph idx="4294967295"/>
          </p:nvPr>
        </p:nvSpPr>
        <p:spPr>
          <a:xfrm>
            <a:off x="460904" y="2033588"/>
            <a:ext cx="8915400" cy="3321050"/>
          </a:xfrm>
        </p:spPr>
        <p:txBody>
          <a:bodyPr/>
          <a:lstStyle/>
          <a:p>
            <a:pPr eaLnBrk="1" hangingPunct="1"/>
            <a:r>
              <a:rPr lang="en-CA" altLang="en-US" sz="3300" dirty="0" smtClean="0">
                <a:solidFill>
                  <a:schemeClr val="tx2"/>
                </a:solidFill>
              </a:rPr>
              <a:t>Standard A: </a:t>
            </a:r>
            <a:r>
              <a:rPr lang="en-CA" altLang="en-US" sz="3300" dirty="0" smtClean="0">
                <a:solidFill>
                  <a:srgbClr val="FF0000"/>
                </a:solidFill>
              </a:rPr>
              <a:t>PHILOSOPHY</a:t>
            </a:r>
          </a:p>
          <a:p>
            <a:pPr marL="742950" lvl="1" indent="-285750" eaLnBrk="1" hangingPunct="1"/>
            <a:r>
              <a:rPr lang="en-CA" altLang="en-US" sz="2900" dirty="0" smtClean="0">
                <a:solidFill>
                  <a:schemeClr val="tx2"/>
                </a:solidFill>
              </a:rPr>
              <a:t>The school’s philosophy matches that of IB and the school is committed to developing internationally-minded students</a:t>
            </a:r>
          </a:p>
          <a:p>
            <a:pPr eaLnBrk="1" hangingPunct="1"/>
            <a:endParaRPr lang="en-CA" altLang="en-US" sz="3300" dirty="0" smtClean="0">
              <a:solidFill>
                <a:schemeClr val="tx2"/>
              </a:solidFill>
            </a:endParaRPr>
          </a:p>
          <a:p>
            <a:pPr eaLnBrk="1" hangingPunct="1"/>
            <a:r>
              <a:rPr lang="en-CA" altLang="en-US" sz="3300" dirty="0" smtClean="0">
                <a:solidFill>
                  <a:schemeClr val="tx2"/>
                </a:solidFill>
              </a:rPr>
              <a:t>Standard B: </a:t>
            </a:r>
            <a:r>
              <a:rPr lang="en-CA" altLang="en-US" sz="3300" dirty="0" smtClean="0">
                <a:solidFill>
                  <a:srgbClr val="FF0000"/>
                </a:solidFill>
              </a:rPr>
              <a:t>ORGANIZATION</a:t>
            </a:r>
          </a:p>
          <a:p>
            <a:pPr marL="742950" lvl="1" indent="-285750" eaLnBrk="1" hangingPunct="1"/>
            <a:r>
              <a:rPr lang="en-CA" altLang="en-US" sz="2900" dirty="0" smtClean="0">
                <a:solidFill>
                  <a:schemeClr val="tx2"/>
                </a:solidFill>
              </a:rPr>
              <a:t>The school has put structures in place to make IB work (financial backing, staff, resources)</a:t>
            </a:r>
          </a:p>
        </p:txBody>
      </p:sp>
    </p:spTree>
    <p:extLst>
      <p:ext uri="{BB962C8B-B14F-4D97-AF65-F5344CB8AC3E}">
        <p14:creationId xmlns:p14="http://schemas.microsoft.com/office/powerpoint/2010/main" val="3507335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fade">
                                      <p:cBhvr>
                                        <p:cTn id="10"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412750" y="-304800"/>
            <a:ext cx="8915400" cy="1143000"/>
          </a:xfrm>
        </p:spPr>
        <p:txBody>
          <a:bodyPr anchor="ctr"/>
          <a:lstStyle/>
          <a:p>
            <a:pPr eaLnBrk="1" hangingPunct="1"/>
            <a:r>
              <a:rPr lang="en-US" altLang="en-US" sz="2800" smtClean="0">
                <a:latin typeface="Arial Unicode MS" pitchFamily="34" charset="-128"/>
              </a:rPr>
              <a:t>Stages 3 to 5 -Planning the Inquiry</a:t>
            </a:r>
            <a:r>
              <a:rPr lang="en-US" altLang="en-US" smtClean="0"/>
              <a:t> </a:t>
            </a:r>
          </a:p>
        </p:txBody>
      </p:sp>
      <p:pic>
        <p:nvPicPr>
          <p:cNvPr id="115715"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47650" y="762000"/>
            <a:ext cx="9410700" cy="5919788"/>
          </a:xfrm>
        </p:spPr>
      </p:pic>
      <p:sp>
        <p:nvSpPr>
          <p:cNvPr id="117764" name="AutoShape 5"/>
          <p:cNvSpPr>
            <a:spLocks noChangeArrowheads="1"/>
          </p:cNvSpPr>
          <p:nvPr/>
        </p:nvSpPr>
        <p:spPr bwMode="auto">
          <a:xfrm rot="3395353">
            <a:off x="5815806" y="2092325"/>
            <a:ext cx="1143000" cy="247650"/>
          </a:xfrm>
          <a:prstGeom prst="leftArrow">
            <a:avLst>
              <a:gd name="adj1" fmla="val 50000"/>
              <a:gd name="adj2" fmla="val 1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400">
              <a:ea typeface="ＭＳ Ｐゴシック" pitchFamily="34" charset="-128"/>
            </a:endParaRPr>
          </a:p>
        </p:txBody>
      </p:sp>
      <p:sp>
        <p:nvSpPr>
          <p:cNvPr id="5" name="TextBox 4"/>
          <p:cNvSpPr txBox="1"/>
          <p:nvPr/>
        </p:nvSpPr>
        <p:spPr>
          <a:xfrm>
            <a:off x="6191250" y="2667000"/>
            <a:ext cx="2559050" cy="830997"/>
          </a:xfrm>
          <a:prstGeom prst="rect">
            <a:avLst/>
          </a:prstGeom>
          <a:noFill/>
        </p:spPr>
        <p:txBody>
          <a:bodyPr>
            <a:spAutoFit/>
          </a:bodyPr>
          <a:lstStyle/>
          <a:p>
            <a:pPr>
              <a:defRPr/>
            </a:pPr>
            <a:r>
              <a:rPr lang="en-US" dirty="0">
                <a:solidFill>
                  <a:schemeClr val="bg1">
                    <a:lumMod val="50000"/>
                    <a:lumOff val="50000"/>
                  </a:schemeClr>
                </a:solidFill>
              </a:rPr>
              <a:t>Let’s look at sample planners in your participant workbook on page 49.</a:t>
            </a:r>
          </a:p>
          <a:p>
            <a:pPr>
              <a:defRPr/>
            </a:pPr>
            <a:r>
              <a:rPr lang="en-US" dirty="0">
                <a:solidFill>
                  <a:schemeClr val="bg1">
                    <a:lumMod val="50000"/>
                    <a:lumOff val="50000"/>
                  </a:schemeClr>
                </a:solidFill>
              </a:rPr>
              <a:t>Find one for your age range.</a:t>
            </a:r>
          </a:p>
        </p:txBody>
      </p:sp>
    </p:spTree>
    <p:extLst>
      <p:ext uri="{BB962C8B-B14F-4D97-AF65-F5344CB8AC3E}">
        <p14:creationId xmlns:p14="http://schemas.microsoft.com/office/powerpoint/2010/main" val="242070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fade">
                                      <p:cBhvr>
                                        <p:cTn id="7" dur="2000"/>
                                        <p:tgtEl>
                                          <p:spTgt spid="115714"/>
                                        </p:tgtEl>
                                      </p:cBhvr>
                                    </p:animEffect>
                                  </p:childTnLst>
                                </p:cTn>
                              </p:par>
                              <p:par>
                                <p:cTn id="8" presetID="10" presetClass="entr" presetSubtype="0" fill="hold" nodeType="withEffect">
                                  <p:stCondLst>
                                    <p:cond delay="0"/>
                                  </p:stCondLst>
                                  <p:childTnLst>
                                    <p:set>
                                      <p:cBhvr>
                                        <p:cTn id="9" dur="1" fill="hold">
                                          <p:stCondLst>
                                            <p:cond delay="0"/>
                                          </p:stCondLst>
                                        </p:cTn>
                                        <p:tgtEl>
                                          <p:spTgt spid="115715"/>
                                        </p:tgtEl>
                                        <p:attrNameLst>
                                          <p:attrName>style.visibility</p:attrName>
                                        </p:attrNameLst>
                                      </p:cBhvr>
                                      <p:to>
                                        <p:strVal val="visible"/>
                                      </p:to>
                                    </p:set>
                                    <p:animEffect transition="in" filter="fade">
                                      <p:cBhvr>
                                        <p:cTn id="10" dur="20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Text Placeholder 6"/>
          <p:cNvSpPr>
            <a:spLocks noGrp="1"/>
          </p:cNvSpPr>
          <p:nvPr>
            <p:ph type="body" idx="4294967295"/>
          </p:nvPr>
        </p:nvSpPr>
        <p:spPr>
          <a:xfrm>
            <a:off x="495300" y="1535113"/>
            <a:ext cx="4376870" cy="639762"/>
          </a:xfrm>
        </p:spPr>
        <p:txBody>
          <a:bodyPr anchor="b"/>
          <a:lstStyle/>
          <a:p>
            <a:pPr marL="0" indent="0" eaLnBrk="1" hangingPunct="1">
              <a:buFont typeface="Wingdings" pitchFamily="2" charset="2"/>
              <a:buNone/>
            </a:pPr>
            <a:r>
              <a:rPr lang="en-US" altLang="en-US" sz="6200" b="1" smtClean="0"/>
              <a:t>Attitudes</a:t>
            </a:r>
          </a:p>
        </p:txBody>
      </p:sp>
      <p:sp>
        <p:nvSpPr>
          <p:cNvPr id="118787" name="Content Placeholder 7"/>
          <p:cNvSpPr>
            <a:spLocks noGrp="1"/>
          </p:cNvSpPr>
          <p:nvPr>
            <p:ph sz="half" idx="4294967295"/>
          </p:nvPr>
        </p:nvSpPr>
        <p:spPr>
          <a:xfrm>
            <a:off x="495300" y="2174875"/>
            <a:ext cx="4376870" cy="3951288"/>
          </a:xfrm>
        </p:spPr>
        <p:txBody>
          <a:bodyPr/>
          <a:lstStyle/>
          <a:p>
            <a:pPr eaLnBrk="1" hangingPunct="1"/>
            <a:r>
              <a:rPr lang="en-US" altLang="en-US" sz="6200" smtClean="0"/>
              <a:t>“I show….”</a:t>
            </a:r>
          </a:p>
        </p:txBody>
      </p:sp>
      <p:sp>
        <p:nvSpPr>
          <p:cNvPr id="118788" name="Text Placeholder 8"/>
          <p:cNvSpPr>
            <a:spLocks noGrp="1"/>
          </p:cNvSpPr>
          <p:nvPr>
            <p:ph type="body" sz="quarter" idx="4294967295"/>
          </p:nvPr>
        </p:nvSpPr>
        <p:spPr>
          <a:xfrm>
            <a:off x="4896248" y="3221038"/>
            <a:ext cx="4378590" cy="639762"/>
          </a:xfrm>
        </p:spPr>
        <p:txBody>
          <a:bodyPr anchor="b"/>
          <a:lstStyle/>
          <a:p>
            <a:pPr marL="0" indent="0" eaLnBrk="1" hangingPunct="1">
              <a:buFont typeface="Wingdings" pitchFamily="2" charset="2"/>
              <a:buNone/>
            </a:pPr>
            <a:r>
              <a:rPr lang="en-US" altLang="en-US" sz="6000" b="1" smtClean="0"/>
              <a:t>Profile</a:t>
            </a:r>
          </a:p>
        </p:txBody>
      </p:sp>
      <p:sp>
        <p:nvSpPr>
          <p:cNvPr id="118789" name="Content Placeholder 9"/>
          <p:cNvSpPr>
            <a:spLocks noGrp="1"/>
          </p:cNvSpPr>
          <p:nvPr>
            <p:ph sz="quarter" idx="4294967295"/>
          </p:nvPr>
        </p:nvSpPr>
        <p:spPr>
          <a:xfrm>
            <a:off x="5076825" y="3819525"/>
            <a:ext cx="4378590" cy="3951288"/>
          </a:xfrm>
        </p:spPr>
        <p:txBody>
          <a:bodyPr/>
          <a:lstStyle/>
          <a:p>
            <a:pPr eaLnBrk="1" hangingPunct="1"/>
            <a:r>
              <a:rPr lang="en-US" altLang="en-US" sz="5400" smtClean="0"/>
              <a:t>“I am………”</a:t>
            </a:r>
          </a:p>
        </p:txBody>
      </p:sp>
      <p:cxnSp>
        <p:nvCxnSpPr>
          <p:cNvPr id="12" name="Straight Connector 11"/>
          <p:cNvCxnSpPr>
            <a:cxnSpLocks noChangeShapeType="1"/>
          </p:cNvCxnSpPr>
          <p:nvPr/>
        </p:nvCxnSpPr>
        <p:spPr bwMode="auto">
          <a:xfrm rot="16200000" flipH="1">
            <a:off x="1957454" y="3234201"/>
            <a:ext cx="5580062" cy="111787"/>
          </a:xfrm>
          <a:prstGeom prst="line">
            <a:avLst/>
          </a:prstGeom>
          <a:noFill/>
          <a:ln w="25400">
            <a:solidFill>
              <a:schemeClr val="accent1"/>
            </a:solidFill>
            <a:round/>
            <a:headEnd/>
            <a:tailEnd/>
          </a:ln>
          <a:effectLst>
            <a:outerShdw blurRad="40000" dist="20000" dir="5400000" rotWithShape="0">
              <a:srgbClr val="808080">
                <a:alpha val="37999"/>
              </a:srgbClr>
            </a:outerShdw>
          </a:effectLst>
          <a:extLst/>
        </p:spPr>
      </p:cxnSp>
    </p:spTree>
    <p:extLst>
      <p:ext uri="{BB962C8B-B14F-4D97-AF65-F5344CB8AC3E}">
        <p14:creationId xmlns:p14="http://schemas.microsoft.com/office/powerpoint/2010/main" val="1729373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2000"/>
                                        <p:tgtEl>
                                          <p:spTgt spid="1187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87"/>
                                        </p:tgtEl>
                                        <p:attrNameLst>
                                          <p:attrName>style.visibility</p:attrName>
                                        </p:attrNameLst>
                                      </p:cBhvr>
                                      <p:to>
                                        <p:strVal val="visible"/>
                                      </p:to>
                                    </p:set>
                                    <p:animEffect transition="in" filter="fade">
                                      <p:cBhvr>
                                        <p:cTn id="10" dur="2000"/>
                                        <p:tgtEl>
                                          <p:spTgt spid="1187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8788"/>
                                        </p:tgtEl>
                                        <p:attrNameLst>
                                          <p:attrName>style.visibility</p:attrName>
                                        </p:attrNameLst>
                                      </p:cBhvr>
                                      <p:to>
                                        <p:strVal val="visible"/>
                                      </p:to>
                                    </p:set>
                                    <p:animEffect transition="in" filter="fade">
                                      <p:cBhvr>
                                        <p:cTn id="13" dur="2000"/>
                                        <p:tgtEl>
                                          <p:spTgt spid="1187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789"/>
                                        </p:tgtEl>
                                        <p:attrNameLst>
                                          <p:attrName>style.visibility</p:attrName>
                                        </p:attrNameLst>
                                      </p:cBhvr>
                                      <p:to>
                                        <p:strVal val="visible"/>
                                      </p:to>
                                    </p:set>
                                    <p:animEffect transition="in" filter="fade">
                                      <p:cBhvr>
                                        <p:cTn id="16" dur="20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p:bldP spid="118788" grpId="0"/>
      <p:bldP spid="118789"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0" y="1"/>
            <a:ext cx="9906000" cy="1160463"/>
          </a:xfrm>
        </p:spPr>
        <p:txBody>
          <a:bodyPr anchor="ctr"/>
          <a:lstStyle/>
          <a:p>
            <a:pPr eaLnBrk="1" hangingPunct="1"/>
            <a:r>
              <a:rPr lang="en-CA" altLang="en-US" sz="4900" smtClean="0">
                <a:solidFill>
                  <a:schemeClr val="folHlink"/>
                </a:solidFill>
              </a:rPr>
              <a:t>Transdisciplinary Skills</a:t>
            </a:r>
          </a:p>
        </p:txBody>
      </p:sp>
      <p:pic>
        <p:nvPicPr>
          <p:cNvPr id="125955" name="Picture 9" descr="C:\Users\Lara\AppData\Local\Microsoft\Windows\Temporary Internet Files\Content.IE5\58DDLEDL\MPj0309615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3435">
            <a:off x="6136217" y="2428875"/>
            <a:ext cx="3004477"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 Placeholder 2"/>
          <p:cNvSpPr>
            <a:spLocks/>
          </p:cNvSpPr>
          <p:nvPr/>
        </p:nvSpPr>
        <p:spPr bwMode="auto">
          <a:xfrm>
            <a:off x="416190" y="1006475"/>
            <a:ext cx="9255919"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tx2"/>
              </a:buClr>
              <a:buFontTx/>
              <a:buChar char="•"/>
            </a:pPr>
            <a:r>
              <a:rPr lang="en-CA" altLang="en-US" sz="2800">
                <a:solidFill>
                  <a:schemeClr val="tx2"/>
                </a:solidFill>
                <a:ea typeface="ＭＳ Ｐゴシック" pitchFamily="34" charset="-128"/>
              </a:rPr>
              <a:t>The definitions of Transdisciplinary Skills are found on p 21 in </a:t>
            </a:r>
            <a:r>
              <a:rPr lang="en-CA" altLang="en-US" sz="2800" i="1">
                <a:solidFill>
                  <a:schemeClr val="tx2"/>
                </a:solidFill>
                <a:ea typeface="ＭＳ Ｐゴシック" pitchFamily="34" charset="-128"/>
              </a:rPr>
              <a:t>Making the PYP Happen</a:t>
            </a:r>
          </a:p>
          <a:p>
            <a:pPr lvl="1" eaLnBrk="1" hangingPunct="1">
              <a:spcBef>
                <a:spcPct val="20000"/>
              </a:spcBef>
              <a:buClr>
                <a:schemeClr val="tx2"/>
              </a:buClr>
              <a:buFontTx/>
              <a:buChar char="•"/>
            </a:pPr>
            <a:r>
              <a:rPr lang="en-CA" altLang="en-US" sz="2800">
                <a:solidFill>
                  <a:schemeClr val="tx2"/>
                </a:solidFill>
                <a:ea typeface="ＭＳ Ｐゴシック" pitchFamily="34" charset="-128"/>
              </a:rPr>
              <a:t> Communication</a:t>
            </a:r>
          </a:p>
          <a:p>
            <a:pPr lvl="1" eaLnBrk="1" hangingPunct="1">
              <a:spcBef>
                <a:spcPct val="20000"/>
              </a:spcBef>
              <a:buClr>
                <a:schemeClr val="tx2"/>
              </a:buClr>
              <a:buFontTx/>
              <a:buChar char="•"/>
            </a:pPr>
            <a:r>
              <a:rPr lang="en-CA" altLang="en-US" sz="2800">
                <a:solidFill>
                  <a:schemeClr val="tx2"/>
                </a:solidFill>
                <a:ea typeface="ＭＳ Ｐゴシック" pitchFamily="34" charset="-128"/>
              </a:rPr>
              <a:t> Research</a:t>
            </a:r>
          </a:p>
          <a:p>
            <a:pPr lvl="1" eaLnBrk="1" hangingPunct="1">
              <a:spcBef>
                <a:spcPct val="20000"/>
              </a:spcBef>
              <a:buClr>
                <a:schemeClr val="tx2"/>
              </a:buClr>
              <a:buFontTx/>
              <a:buChar char="•"/>
            </a:pPr>
            <a:r>
              <a:rPr lang="en-CA" altLang="en-US" sz="2800">
                <a:solidFill>
                  <a:schemeClr val="tx2"/>
                </a:solidFill>
                <a:ea typeface="ＭＳ Ｐゴシック" pitchFamily="34" charset="-128"/>
              </a:rPr>
              <a:t> Thinking</a:t>
            </a:r>
          </a:p>
          <a:p>
            <a:pPr lvl="1" eaLnBrk="1" hangingPunct="1">
              <a:spcBef>
                <a:spcPct val="20000"/>
              </a:spcBef>
              <a:buClr>
                <a:schemeClr val="tx2"/>
              </a:buClr>
              <a:buFontTx/>
              <a:buChar char="•"/>
            </a:pPr>
            <a:r>
              <a:rPr lang="en-CA" altLang="en-US" sz="2800">
                <a:solidFill>
                  <a:schemeClr val="tx2"/>
                </a:solidFill>
                <a:ea typeface="ＭＳ Ｐゴシック" pitchFamily="34" charset="-128"/>
              </a:rPr>
              <a:t> Self-Management</a:t>
            </a:r>
          </a:p>
          <a:p>
            <a:pPr lvl="1" eaLnBrk="1" hangingPunct="1">
              <a:spcBef>
                <a:spcPct val="20000"/>
              </a:spcBef>
              <a:buClr>
                <a:schemeClr val="tx2"/>
              </a:buClr>
              <a:buFontTx/>
              <a:buChar char="•"/>
            </a:pPr>
            <a:r>
              <a:rPr lang="en-CA" altLang="en-US" sz="2800">
                <a:solidFill>
                  <a:schemeClr val="tx2"/>
                </a:solidFill>
                <a:ea typeface="ＭＳ Ｐゴシック" pitchFamily="34" charset="-128"/>
              </a:rPr>
              <a:t> Social</a:t>
            </a:r>
          </a:p>
          <a:p>
            <a:pPr lvl="1" eaLnBrk="1" hangingPunct="1">
              <a:spcBef>
                <a:spcPct val="20000"/>
              </a:spcBef>
              <a:buClr>
                <a:schemeClr val="tx2"/>
              </a:buClr>
              <a:buFontTx/>
              <a:buChar char="•"/>
            </a:pPr>
            <a:endParaRPr lang="en-CA" altLang="en-US" sz="2800">
              <a:solidFill>
                <a:schemeClr val="tx2"/>
              </a:solidFill>
              <a:ea typeface="ＭＳ Ｐゴシック" pitchFamily="34" charset="-128"/>
            </a:endParaRPr>
          </a:p>
          <a:p>
            <a:pPr lvl="1" eaLnBrk="1" hangingPunct="1">
              <a:spcBef>
                <a:spcPct val="20000"/>
              </a:spcBef>
              <a:buClr>
                <a:schemeClr val="tx2"/>
              </a:buClr>
            </a:pPr>
            <a:r>
              <a:rPr lang="en-CA" altLang="en-US" sz="2800">
                <a:solidFill>
                  <a:schemeClr val="tx2"/>
                </a:solidFill>
                <a:ea typeface="ＭＳ Ｐゴシック" pitchFamily="34" charset="-128"/>
              </a:rPr>
              <a:t>Check all the skills that you have used during this workshop.</a:t>
            </a:r>
          </a:p>
        </p:txBody>
      </p:sp>
    </p:spTree>
    <p:extLst>
      <p:ext uri="{BB962C8B-B14F-4D97-AF65-F5344CB8AC3E}">
        <p14:creationId xmlns:p14="http://schemas.microsoft.com/office/powerpoint/2010/main" val="131340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20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ChangeArrowheads="1"/>
          </p:cNvSpPr>
          <p:nvPr/>
        </p:nvSpPr>
        <p:spPr bwMode="auto">
          <a:xfrm>
            <a:off x="495300" y="594360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Arial Unicode MS" pitchFamily="34" charset="-128"/>
              <a:ea typeface="ＭＳ Ｐゴシック" pitchFamily="34" charset="-128"/>
              <a:cs typeface="Arial" charset="0"/>
            </a:endParaRPr>
          </a:p>
        </p:txBody>
      </p:sp>
      <p:sp>
        <p:nvSpPr>
          <p:cNvPr id="126979" name="Rectangle 2"/>
          <p:cNvSpPr>
            <a:spLocks noChangeArrowheads="1"/>
          </p:cNvSpPr>
          <p:nvPr/>
        </p:nvSpPr>
        <p:spPr bwMode="auto">
          <a:xfrm>
            <a:off x="412750" y="-3810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838200" indent="-838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chemeClr val="tx2"/>
                </a:solidFill>
                <a:latin typeface="Arial Unicode MS" pitchFamily="34" charset="-128"/>
                <a:ea typeface="ＭＳ Ｐゴシック" pitchFamily="34" charset="-128"/>
              </a:rPr>
              <a:t>Summative Assessment </a:t>
            </a:r>
            <a:endParaRPr lang="en-US" altLang="en-US" sz="3900" b="1">
              <a:solidFill>
                <a:schemeClr val="tx2"/>
              </a:solidFill>
              <a:ea typeface="ＭＳ Ｐゴシック" pitchFamily="34" charset="-128"/>
            </a:endParaRPr>
          </a:p>
        </p:txBody>
      </p:sp>
      <p:pic>
        <p:nvPicPr>
          <p:cNvPr id="126980" name="Picture 4" descr="plann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936626"/>
            <a:ext cx="949325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AutoShape 5"/>
          <p:cNvSpPr>
            <a:spLocks noChangeArrowheads="1"/>
          </p:cNvSpPr>
          <p:nvPr/>
        </p:nvSpPr>
        <p:spPr bwMode="auto">
          <a:xfrm rot="1636606">
            <a:off x="1733550" y="3352800"/>
            <a:ext cx="1238250" cy="228600"/>
          </a:xfrm>
          <a:prstGeom prst="leftArrow">
            <a:avLst>
              <a:gd name="adj1" fmla="val 50000"/>
              <a:gd name="adj2" fmla="val 1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400">
              <a:ea typeface="ＭＳ Ｐゴシック" pitchFamily="34" charset="-128"/>
            </a:endParaRPr>
          </a:p>
        </p:txBody>
      </p:sp>
      <p:sp>
        <p:nvSpPr>
          <p:cNvPr id="126982" name="TextBox 5"/>
          <p:cNvSpPr txBox="1">
            <a:spLocks noChangeArrowheads="1"/>
          </p:cNvSpPr>
          <p:nvPr/>
        </p:nvSpPr>
        <p:spPr bwMode="auto">
          <a:xfrm>
            <a:off x="1411949" y="3975100"/>
            <a:ext cx="3198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rgbClr val="005582"/>
                </a:solidFill>
                <a:ea typeface="ＭＳ Ｐゴシック" pitchFamily="34" charset="-128"/>
              </a:rPr>
              <a:t>Add the skills you will measure using this assessment</a:t>
            </a:r>
          </a:p>
        </p:txBody>
      </p:sp>
    </p:spTree>
    <p:extLst>
      <p:ext uri="{BB962C8B-B14F-4D97-AF65-F5344CB8AC3E}">
        <p14:creationId xmlns:p14="http://schemas.microsoft.com/office/powerpoint/2010/main" val="344345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412750" y="-304800"/>
            <a:ext cx="8915400" cy="1143000"/>
          </a:xfrm>
        </p:spPr>
        <p:txBody>
          <a:bodyPr anchor="ctr"/>
          <a:lstStyle/>
          <a:p>
            <a:pPr eaLnBrk="1" hangingPunct="1"/>
            <a:r>
              <a:rPr lang="en-US" altLang="en-US" sz="2800" smtClean="0">
                <a:latin typeface="Arial Unicode MS" pitchFamily="34" charset="-128"/>
              </a:rPr>
              <a:t>Stages 3 to 5 -Planning the Inquiry</a:t>
            </a:r>
            <a:r>
              <a:rPr lang="en-US" altLang="en-US" smtClean="0"/>
              <a:t> </a:t>
            </a:r>
          </a:p>
        </p:txBody>
      </p:sp>
      <p:pic>
        <p:nvPicPr>
          <p:cNvPr id="115715"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47650" y="762000"/>
            <a:ext cx="9410700" cy="5919788"/>
          </a:xfrm>
        </p:spPr>
      </p:pic>
      <p:sp>
        <p:nvSpPr>
          <p:cNvPr id="128004" name="AutoShape 5"/>
          <p:cNvSpPr>
            <a:spLocks noChangeArrowheads="1"/>
          </p:cNvSpPr>
          <p:nvPr/>
        </p:nvSpPr>
        <p:spPr bwMode="auto">
          <a:xfrm rot="3395353">
            <a:off x="6820165" y="2971800"/>
            <a:ext cx="1143000" cy="247650"/>
          </a:xfrm>
          <a:prstGeom prst="leftArrow">
            <a:avLst>
              <a:gd name="adj1" fmla="val 50000"/>
              <a:gd name="adj2" fmla="val 1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400">
              <a:ea typeface="ＭＳ Ｐゴシック" pitchFamily="34" charset="-128"/>
            </a:endParaRPr>
          </a:p>
        </p:txBody>
      </p:sp>
    </p:spTree>
    <p:extLst>
      <p:ext uri="{BB962C8B-B14F-4D97-AF65-F5344CB8AC3E}">
        <p14:creationId xmlns:p14="http://schemas.microsoft.com/office/powerpoint/2010/main" val="74979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fade">
                                      <p:cBhvr>
                                        <p:cTn id="7" dur="2000"/>
                                        <p:tgtEl>
                                          <p:spTgt spid="115714"/>
                                        </p:tgtEl>
                                      </p:cBhvr>
                                    </p:animEffect>
                                  </p:childTnLst>
                                </p:cTn>
                              </p:par>
                              <p:par>
                                <p:cTn id="8" presetID="10" presetClass="entr" presetSubtype="0" fill="hold" nodeType="withEffect">
                                  <p:stCondLst>
                                    <p:cond delay="0"/>
                                  </p:stCondLst>
                                  <p:childTnLst>
                                    <p:set>
                                      <p:cBhvr>
                                        <p:cTn id="9" dur="1" fill="hold">
                                          <p:stCondLst>
                                            <p:cond delay="0"/>
                                          </p:stCondLst>
                                        </p:cTn>
                                        <p:tgtEl>
                                          <p:spTgt spid="115715"/>
                                        </p:tgtEl>
                                        <p:attrNameLst>
                                          <p:attrName>style.visibility</p:attrName>
                                        </p:attrNameLst>
                                      </p:cBhvr>
                                      <p:to>
                                        <p:strVal val="visible"/>
                                      </p:to>
                                    </p:set>
                                    <p:animEffect transition="in" filter="fade">
                                      <p:cBhvr>
                                        <p:cTn id="10" dur="20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2271846" y="1822450"/>
            <a:ext cx="5493015" cy="4819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540" y="10800"/>
                </a:moveTo>
                <a:cubicBezTo>
                  <a:pt x="6540" y="13153"/>
                  <a:pt x="8447" y="15060"/>
                  <a:pt x="10800" y="15060"/>
                </a:cubicBezTo>
                <a:cubicBezTo>
                  <a:pt x="13153" y="15060"/>
                  <a:pt x="15060" y="13153"/>
                  <a:pt x="15060" y="10800"/>
                </a:cubicBezTo>
                <a:cubicBezTo>
                  <a:pt x="15060" y="8447"/>
                  <a:pt x="13153" y="6540"/>
                  <a:pt x="10800" y="6540"/>
                </a:cubicBezTo>
                <a:cubicBezTo>
                  <a:pt x="8447" y="6540"/>
                  <a:pt x="6540" y="8447"/>
                  <a:pt x="6540" y="10800"/>
                </a:cubicBezTo>
                <a:close/>
              </a:path>
            </a:pathLst>
          </a:custGeom>
          <a:solidFill>
            <a:schemeClr val="tx1"/>
          </a:solidFill>
          <a:ln w="9525">
            <a:solidFill>
              <a:srgbClr val="002B7F"/>
            </a:solidFill>
            <a:round/>
            <a:headEnd/>
            <a:tailEnd/>
          </a:ln>
          <a:effectLst>
            <a:outerShdw dist="71842" dir="2700000"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GB" altLang="en-US" sz="2400" b="1">
              <a:solidFill>
                <a:srgbClr val="003399"/>
              </a:solidFill>
              <a:ea typeface="ＭＳ Ｐゴシック" pitchFamily="34" charset="-128"/>
            </a:endParaRPr>
          </a:p>
          <a:p>
            <a:pPr algn="ctr" eaLnBrk="1" hangingPunct="1"/>
            <a:endParaRPr lang="en-US" altLang="en-US" sz="2400">
              <a:latin typeface="Trebuchet MS" pitchFamily="34" charset="0"/>
              <a:ea typeface="ＭＳ Ｐゴシック" pitchFamily="34" charset="-128"/>
              <a:cs typeface="Times New Roman" pitchFamily="18" charset="0"/>
            </a:endParaRPr>
          </a:p>
        </p:txBody>
      </p:sp>
      <p:sp>
        <p:nvSpPr>
          <p:cNvPr id="51203" name="AutoShape 3"/>
          <p:cNvSpPr>
            <a:spLocks noChangeArrowheads="1"/>
          </p:cNvSpPr>
          <p:nvPr/>
        </p:nvSpPr>
        <p:spPr bwMode="auto">
          <a:xfrm rot="1157741" flipV="1">
            <a:off x="2768865" y="2133601"/>
            <a:ext cx="858177" cy="2354263"/>
          </a:xfrm>
          <a:prstGeom prst="curvedRightArrow">
            <a:avLst>
              <a:gd name="adj1" fmla="val 59439"/>
              <a:gd name="adj2" fmla="val 118878"/>
              <a:gd name="adj3" fmla="val 33333"/>
            </a:avLst>
          </a:prstGeom>
          <a:solidFill>
            <a:srgbClr val="002B7F"/>
          </a:solidFill>
          <a:ln w="9525">
            <a:solidFill>
              <a:srgbClr val="002B7F"/>
            </a:solidFill>
            <a:miter lim="800000"/>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sz="2400">
              <a:ea typeface="ＭＳ Ｐゴシック" pitchFamily="34" charset="-128"/>
            </a:endParaRPr>
          </a:p>
        </p:txBody>
      </p:sp>
      <p:sp>
        <p:nvSpPr>
          <p:cNvPr id="51204" name="AutoShape 4"/>
          <p:cNvSpPr>
            <a:spLocks noChangeArrowheads="1"/>
          </p:cNvSpPr>
          <p:nvPr/>
        </p:nvSpPr>
        <p:spPr bwMode="auto">
          <a:xfrm rot="19725823" flipH="1">
            <a:off x="6273800" y="2286001"/>
            <a:ext cx="858177" cy="2354263"/>
          </a:xfrm>
          <a:prstGeom prst="curvedRightArrow">
            <a:avLst>
              <a:gd name="adj1" fmla="val 59439"/>
              <a:gd name="adj2" fmla="val 118878"/>
              <a:gd name="adj3" fmla="val 33333"/>
            </a:avLst>
          </a:prstGeom>
          <a:solidFill>
            <a:srgbClr val="002B7F"/>
          </a:solidFill>
          <a:ln w="9525">
            <a:solidFill>
              <a:srgbClr val="002B7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sz="2400">
              <a:ea typeface="ＭＳ Ｐゴシック" pitchFamily="34" charset="-128"/>
            </a:endParaRPr>
          </a:p>
        </p:txBody>
      </p:sp>
      <p:sp>
        <p:nvSpPr>
          <p:cNvPr id="51205" name="AutoShape 5"/>
          <p:cNvSpPr>
            <a:spLocks noChangeArrowheads="1"/>
          </p:cNvSpPr>
          <p:nvPr/>
        </p:nvSpPr>
        <p:spPr bwMode="auto">
          <a:xfrm rot="16304022" flipV="1">
            <a:off x="4505723" y="4495007"/>
            <a:ext cx="636587" cy="2393950"/>
          </a:xfrm>
          <a:prstGeom prst="curvedRightArrow">
            <a:avLst>
              <a:gd name="adj1" fmla="val 69426"/>
              <a:gd name="adj2" fmla="val 138853"/>
              <a:gd name="adj3" fmla="val 33333"/>
            </a:avLst>
          </a:prstGeom>
          <a:solidFill>
            <a:srgbClr val="002B7F"/>
          </a:solidFill>
          <a:ln w="9525">
            <a:solidFill>
              <a:srgbClr val="002B7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sz="2400">
              <a:ea typeface="ＭＳ Ｐゴシック" pitchFamily="34" charset="-128"/>
            </a:endParaRPr>
          </a:p>
        </p:txBody>
      </p:sp>
      <p:sp>
        <p:nvSpPr>
          <p:cNvPr id="51206" name="Text Box 6"/>
          <p:cNvSpPr txBox="1">
            <a:spLocks noChangeArrowheads="1"/>
          </p:cNvSpPr>
          <p:nvPr/>
        </p:nvSpPr>
        <p:spPr bwMode="auto">
          <a:xfrm>
            <a:off x="4110302" y="2019300"/>
            <a:ext cx="194336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3600" b="1">
                <a:solidFill>
                  <a:srgbClr val="003399"/>
                </a:solidFill>
                <a:latin typeface="Trebuchet MS" pitchFamily="34" charset="0"/>
                <a:ea typeface="ＭＳ Ｐゴシック" pitchFamily="34" charset="-128"/>
                <a:cs typeface="Times New Roman" pitchFamily="18" charset="0"/>
              </a:rPr>
              <a:t>Reflect</a:t>
            </a:r>
          </a:p>
        </p:txBody>
      </p:sp>
      <p:sp>
        <p:nvSpPr>
          <p:cNvPr id="51207" name="Text Box 7"/>
          <p:cNvSpPr txBox="1">
            <a:spLocks noChangeArrowheads="1"/>
          </p:cNvSpPr>
          <p:nvPr/>
        </p:nvSpPr>
        <p:spPr bwMode="auto">
          <a:xfrm>
            <a:off x="5577285" y="4724400"/>
            <a:ext cx="202591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3600" b="1">
                <a:solidFill>
                  <a:srgbClr val="003399"/>
                </a:solidFill>
                <a:latin typeface="Trebuchet MS" pitchFamily="34" charset="0"/>
                <a:ea typeface="ＭＳ Ｐゴシック" pitchFamily="34" charset="-128"/>
                <a:cs typeface="Times New Roman" pitchFamily="18" charset="0"/>
              </a:rPr>
              <a:t>Choose</a:t>
            </a:r>
          </a:p>
        </p:txBody>
      </p:sp>
      <p:sp>
        <p:nvSpPr>
          <p:cNvPr id="51208" name="Text Box 8"/>
          <p:cNvSpPr txBox="1">
            <a:spLocks noChangeArrowheads="1"/>
          </p:cNvSpPr>
          <p:nvPr/>
        </p:nvSpPr>
        <p:spPr bwMode="auto">
          <a:xfrm>
            <a:off x="2221971" y="4724400"/>
            <a:ext cx="218929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3600" b="1">
                <a:solidFill>
                  <a:srgbClr val="003399"/>
                </a:solidFill>
                <a:latin typeface="Trebuchet MS" pitchFamily="34" charset="0"/>
                <a:ea typeface="ＭＳ Ｐゴシック" pitchFamily="34" charset="-128"/>
                <a:cs typeface="Times New Roman" pitchFamily="18" charset="0"/>
              </a:rPr>
              <a:t>Act</a:t>
            </a:r>
          </a:p>
        </p:txBody>
      </p:sp>
      <p:sp>
        <p:nvSpPr>
          <p:cNvPr id="123913" name="Rectangle 9"/>
          <p:cNvSpPr>
            <a:spLocks noGrp="1" noChangeArrowheads="1"/>
          </p:cNvSpPr>
          <p:nvPr>
            <p:ph type="title" idx="4294967295"/>
          </p:nvPr>
        </p:nvSpPr>
        <p:spPr>
          <a:xfrm>
            <a:off x="0" y="0"/>
            <a:ext cx="9596438" cy="1714500"/>
          </a:xfrm>
        </p:spPr>
        <p:txBody>
          <a:bodyPr anchor="ctr"/>
          <a:lstStyle/>
          <a:p>
            <a:pPr algn="ctr" eaLnBrk="1" hangingPunct="1"/>
            <a:r>
              <a:rPr lang="en-US" altLang="en-US" sz="3300" smtClean="0">
                <a:solidFill>
                  <a:schemeClr val="folHlink"/>
                </a:solidFill>
              </a:rPr>
              <a:t>The Action Cycle</a:t>
            </a:r>
            <a:br>
              <a:rPr lang="en-US" altLang="en-US" sz="3300" smtClean="0">
                <a:solidFill>
                  <a:schemeClr val="folHlink"/>
                </a:solidFill>
              </a:rPr>
            </a:br>
            <a:r>
              <a:rPr lang="en-US" altLang="en-US" sz="3300" smtClean="0">
                <a:solidFill>
                  <a:schemeClr val="folHlink"/>
                </a:solidFill>
              </a:rPr>
              <a:t>p26 Read </a:t>
            </a:r>
            <a:r>
              <a:rPr lang="en-US" altLang="en-US" sz="3300" i="1" smtClean="0">
                <a:solidFill>
                  <a:schemeClr val="folHlink"/>
                </a:solidFill>
              </a:rPr>
              <a:t>Making the PYP Happen</a:t>
            </a:r>
          </a:p>
        </p:txBody>
      </p:sp>
    </p:spTree>
    <p:extLst>
      <p:ext uri="{BB962C8B-B14F-4D97-AF65-F5344CB8AC3E}">
        <p14:creationId xmlns:p14="http://schemas.microsoft.com/office/powerpoint/2010/main" val="24428567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3913"/>
                                        </p:tgtEl>
                                        <p:attrNameLst>
                                          <p:attrName>style.visibility</p:attrName>
                                        </p:attrNameLst>
                                      </p:cBhvr>
                                      <p:to>
                                        <p:strVal val="visible"/>
                                      </p:to>
                                    </p:set>
                                    <p:animEffect transition="in" filter="fade">
                                      <p:cBhvr>
                                        <p:cTn id="7" dur="2000"/>
                                        <p:tgtEl>
                                          <p:spTgt spid="12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Title 1"/>
          <p:cNvSpPr>
            <a:spLocks noGrp="1"/>
          </p:cNvSpPr>
          <p:nvPr>
            <p:ph type="title" idx="4294967295"/>
          </p:nvPr>
        </p:nvSpPr>
        <p:spPr>
          <a:xfrm>
            <a:off x="0" y="1"/>
            <a:ext cx="9906000" cy="1065213"/>
          </a:xfrm>
        </p:spPr>
        <p:txBody>
          <a:bodyPr anchor="ctr"/>
          <a:lstStyle/>
          <a:p>
            <a:pPr eaLnBrk="1" hangingPunct="1"/>
            <a:r>
              <a:rPr lang="en-CA" altLang="en-US" sz="4900" smtClean="0">
                <a:solidFill>
                  <a:schemeClr val="folHlink"/>
                </a:solidFill>
              </a:rPr>
              <a:t>Action</a:t>
            </a:r>
          </a:p>
        </p:txBody>
      </p:sp>
      <p:sp>
        <p:nvSpPr>
          <p:cNvPr id="124931" name="Text Placeholder 2"/>
          <p:cNvSpPr>
            <a:spLocks noGrp="1"/>
          </p:cNvSpPr>
          <p:nvPr>
            <p:ph type="body" sz="half" idx="4294967295"/>
          </p:nvPr>
        </p:nvSpPr>
        <p:spPr>
          <a:xfrm>
            <a:off x="1" y="1603376"/>
            <a:ext cx="8074422" cy="2632075"/>
          </a:xfrm>
        </p:spPr>
        <p:txBody>
          <a:bodyPr/>
          <a:lstStyle/>
          <a:p>
            <a:pPr eaLnBrk="1" hangingPunct="1"/>
            <a:r>
              <a:rPr lang="en-CA" altLang="en-US" sz="3700" smtClean="0">
                <a:solidFill>
                  <a:schemeClr val="tx2"/>
                </a:solidFill>
              </a:rPr>
              <a:t>Action can be small or large. Simple or grandiose.</a:t>
            </a:r>
          </a:p>
          <a:p>
            <a:pPr eaLnBrk="1" hangingPunct="1"/>
            <a:r>
              <a:rPr lang="en-CA" altLang="en-US" sz="3700" smtClean="0">
                <a:solidFill>
                  <a:schemeClr val="tx2"/>
                </a:solidFill>
              </a:rPr>
              <a:t>Action can be modeled by the teacher, especially in the beginning stages of implementation.</a:t>
            </a:r>
          </a:p>
        </p:txBody>
      </p:sp>
      <p:pic>
        <p:nvPicPr>
          <p:cNvPr id="53252" name="Picture 5" descr="C:\Documents and Settings\ecroak\Local Settings\Temporary Internet Files\Content.IE5\QI1HVBOU\MC9000370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2452" y="3124200"/>
            <a:ext cx="3811058"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5919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fade">
                                      <p:cBhvr>
                                        <p:cTn id="7" dur="2000"/>
                                        <p:tgtEl>
                                          <p:spTgt spid="1249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931"/>
                                        </p:tgtEl>
                                        <p:attrNameLst>
                                          <p:attrName>style.visibility</p:attrName>
                                        </p:attrNameLst>
                                      </p:cBhvr>
                                      <p:to>
                                        <p:strVal val="visible"/>
                                      </p:to>
                                    </p:set>
                                    <p:animEffect transition="in" filter="fade">
                                      <p:cBhvr>
                                        <p:cTn id="10" dur="2000"/>
                                        <p:tgtEl>
                                          <p:spTgt spid="12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495300" y="594360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sz="2400">
              <a:latin typeface="Arial Unicode MS" pitchFamily="34" charset="-128"/>
              <a:ea typeface="ＭＳ Ｐゴシック" pitchFamily="34" charset="-128"/>
            </a:endParaRPr>
          </a:p>
        </p:txBody>
      </p:sp>
      <p:pic>
        <p:nvPicPr>
          <p:cNvPr id="54275" name="Picture 4" descr="plann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914401"/>
            <a:ext cx="949325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AutoShape 5"/>
          <p:cNvSpPr>
            <a:spLocks noChangeArrowheads="1"/>
          </p:cNvSpPr>
          <p:nvPr/>
        </p:nvSpPr>
        <p:spPr bwMode="auto">
          <a:xfrm rot="3395353">
            <a:off x="2761456" y="3638550"/>
            <a:ext cx="1143000" cy="247650"/>
          </a:xfrm>
          <a:prstGeom prst="leftArrow">
            <a:avLst>
              <a:gd name="adj1" fmla="val 50000"/>
              <a:gd name="adj2" fmla="val 1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400">
              <a:ea typeface="ＭＳ Ｐゴシック" pitchFamily="34" charset="-128"/>
            </a:endParaRPr>
          </a:p>
        </p:txBody>
      </p:sp>
    </p:spTree>
    <p:extLst>
      <p:ext uri="{BB962C8B-B14F-4D97-AF65-F5344CB8AC3E}">
        <p14:creationId xmlns:p14="http://schemas.microsoft.com/office/powerpoint/2010/main" val="2532543727"/>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495300" y="594360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sz="2400">
              <a:latin typeface="Arial Unicode MS" pitchFamily="34" charset="-128"/>
              <a:ea typeface="ＭＳ Ｐゴシック" pitchFamily="34" charset="-128"/>
            </a:endParaRPr>
          </a:p>
        </p:txBody>
      </p:sp>
      <p:pic>
        <p:nvPicPr>
          <p:cNvPr id="55299" name="Picture 4" descr="pl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419100"/>
            <a:ext cx="9740900" cy="608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AutoShape 5"/>
          <p:cNvSpPr>
            <a:spLocks noChangeArrowheads="1"/>
          </p:cNvSpPr>
          <p:nvPr/>
        </p:nvSpPr>
        <p:spPr bwMode="auto">
          <a:xfrm rot="3395353">
            <a:off x="1769137" y="3222625"/>
            <a:ext cx="1143000" cy="247650"/>
          </a:xfrm>
          <a:prstGeom prst="leftArrow">
            <a:avLst>
              <a:gd name="adj1" fmla="val 50000"/>
              <a:gd name="adj2" fmla="val 1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400">
              <a:ea typeface="ＭＳ Ｐゴシック" pitchFamily="34" charset="-128"/>
            </a:endParaRPr>
          </a:p>
        </p:txBody>
      </p:sp>
    </p:spTree>
    <p:extLst>
      <p:ext uri="{BB962C8B-B14F-4D97-AF65-F5344CB8AC3E}">
        <p14:creationId xmlns:p14="http://schemas.microsoft.com/office/powerpoint/2010/main" val="291924480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Content Placeholder 2"/>
          <p:cNvSpPr>
            <a:spLocks noGrp="1"/>
          </p:cNvSpPr>
          <p:nvPr>
            <p:ph idx="4294967295"/>
          </p:nvPr>
        </p:nvSpPr>
        <p:spPr>
          <a:xfrm>
            <a:off x="460904" y="781951"/>
            <a:ext cx="8915400" cy="5643562"/>
          </a:xfrm>
        </p:spPr>
        <p:txBody>
          <a:bodyPr/>
          <a:lstStyle/>
          <a:p>
            <a:pPr eaLnBrk="1" hangingPunct="1"/>
            <a:r>
              <a:rPr lang="en-CA" altLang="en-US" sz="3300" dirty="0" smtClean="0">
                <a:solidFill>
                  <a:schemeClr val="tx2"/>
                </a:solidFill>
              </a:rPr>
              <a:t>Standard C: </a:t>
            </a:r>
            <a:r>
              <a:rPr lang="en-CA" altLang="en-US" sz="3300" dirty="0" smtClean="0">
                <a:solidFill>
                  <a:srgbClr val="FF0000"/>
                </a:solidFill>
              </a:rPr>
              <a:t>CURRICULUM</a:t>
            </a:r>
          </a:p>
          <a:p>
            <a:pPr marL="742950" lvl="1" indent="-285750" eaLnBrk="1" hangingPunct="1"/>
            <a:r>
              <a:rPr lang="en-CA" altLang="en-US" sz="2900" dirty="0" smtClean="0">
                <a:solidFill>
                  <a:schemeClr val="tx2"/>
                </a:solidFill>
              </a:rPr>
              <a:t>A well-balanced POI exists, collaboration is taking place among teachers, teaching methods build lifelong learners, assessment methods are agreed upon and shared with all members of the school community.</a:t>
            </a:r>
          </a:p>
        </p:txBody>
      </p:sp>
    </p:spTree>
    <p:extLst>
      <p:ext uri="{BB962C8B-B14F-4D97-AF65-F5344CB8AC3E}">
        <p14:creationId xmlns:p14="http://schemas.microsoft.com/office/powerpoint/2010/main" val="183982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Global Future</a:t>
            </a:r>
            <a:endParaRPr lang="en-US" dirty="0"/>
          </a:p>
        </p:txBody>
      </p:sp>
      <p:sp>
        <p:nvSpPr>
          <p:cNvPr id="7" name="Text Placeholder 6"/>
          <p:cNvSpPr>
            <a:spLocks noGrp="1"/>
          </p:cNvSpPr>
          <p:nvPr>
            <p:ph type="body" sz="quarter" idx="10"/>
          </p:nvPr>
        </p:nvSpPr>
        <p:spPr>
          <a:xfrm>
            <a:off x="641350" y="1309688"/>
            <a:ext cx="8655050" cy="4408487"/>
          </a:xfrm>
        </p:spPr>
        <p:txBody>
          <a:bodyPr/>
          <a:lstStyle/>
          <a:p>
            <a:r>
              <a:rPr lang="en-US" dirty="0" smtClean="0"/>
              <a:t>The IB mission statement speaks of preparing learners for a global tomorrow.</a:t>
            </a:r>
          </a:p>
          <a:p>
            <a:r>
              <a:rPr lang="en-US" dirty="0" smtClean="0"/>
              <a:t>INDEPENDENTLY</a:t>
            </a:r>
          </a:p>
          <a:p>
            <a:r>
              <a:rPr lang="en-US" dirty="0" smtClean="0"/>
              <a:t>What is the world that they are facing like?</a:t>
            </a:r>
          </a:p>
          <a:p>
            <a:r>
              <a:rPr lang="en-US" dirty="0" smtClean="0"/>
              <a:t>What will they need to know? </a:t>
            </a:r>
          </a:p>
          <a:p>
            <a:endParaRPr lang="en-US" dirty="0" smtClean="0"/>
          </a:p>
          <a:p>
            <a:r>
              <a:rPr lang="en-US" dirty="0" smtClean="0"/>
              <a:t>COLLABORATIVELY</a:t>
            </a:r>
          </a:p>
          <a:p>
            <a:r>
              <a:rPr lang="en-US" dirty="0"/>
              <a:t>What does this mean for the students we are charged with teaching </a:t>
            </a:r>
            <a:r>
              <a:rPr lang="en-US" dirty="0" smtClean="0"/>
              <a:t>today?</a:t>
            </a:r>
          </a:p>
          <a:p>
            <a:r>
              <a:rPr lang="en-US" dirty="0" smtClean="0"/>
              <a:t>How will we prepare them to be global citizens?</a:t>
            </a:r>
          </a:p>
          <a:p>
            <a:endParaRPr lang="en-US" dirty="0"/>
          </a:p>
          <a:p>
            <a:r>
              <a:rPr lang="en-US" dirty="0" smtClean="0">
                <a:solidFill>
                  <a:schemeClr val="bg2">
                    <a:lumMod val="75000"/>
                  </a:schemeClr>
                </a:solidFill>
              </a:rPr>
              <a:t>Let’s explore….</a:t>
            </a:r>
            <a:endParaRPr lang="en-US" dirty="0">
              <a:solidFill>
                <a:schemeClr val="bg2">
                  <a:lumMod val="75000"/>
                </a:schemeClr>
              </a:solidFill>
            </a:endParaRPr>
          </a:p>
        </p:txBody>
      </p:sp>
      <p:sp>
        <p:nvSpPr>
          <p:cNvPr id="4" name="Date Placeholder 3"/>
          <p:cNvSpPr>
            <a:spLocks noGrp="1"/>
          </p:cNvSpPr>
          <p:nvPr>
            <p:ph type="dt" sz="half" idx="2"/>
          </p:nvPr>
        </p:nvSpPr>
        <p:spPr/>
        <p:txBody>
          <a:bodyPr/>
          <a:lstStyle/>
          <a:p>
            <a:pPr>
              <a:defRPr/>
            </a:pPr>
            <a:endParaRPr lang="en-US" altLang="en-US"/>
          </a:p>
        </p:txBody>
      </p:sp>
      <p:sp>
        <p:nvSpPr>
          <p:cNvPr id="5" name="Slide Number Placeholder 4"/>
          <p:cNvSpPr>
            <a:spLocks noGrp="1"/>
          </p:cNvSpPr>
          <p:nvPr>
            <p:ph type="sldNum" sz="quarter" idx="4294967295"/>
          </p:nvPr>
        </p:nvSpPr>
        <p:spPr>
          <a:xfrm>
            <a:off x="7594600" y="6248400"/>
            <a:ext cx="2311400" cy="457200"/>
          </a:xfrm>
          <a:prstGeom prst="rect">
            <a:avLst/>
          </a:prstGeom>
        </p:spPr>
        <p:txBody>
          <a:bodyPr/>
          <a:lstStyle/>
          <a:p>
            <a:pPr>
              <a:defRPr/>
            </a:pPr>
            <a:fld id="{093A623C-D0A5-419D-B670-62DE5035425E}" type="slidenum">
              <a:rPr lang="en-US" altLang="en-US" smtClean="0"/>
              <a:pPr>
                <a:defRPr/>
              </a:pPr>
              <a:t>6</a:t>
            </a:fld>
            <a:endParaRPr lang="en-US" altLang="en-US"/>
          </a:p>
        </p:txBody>
      </p:sp>
      <p:sp>
        <p:nvSpPr>
          <p:cNvPr id="2" name="Rectangle 1"/>
          <p:cNvSpPr/>
          <p:nvPr/>
        </p:nvSpPr>
        <p:spPr bwMode="auto">
          <a:xfrm>
            <a:off x="423075" y="2100649"/>
            <a:ext cx="8266670" cy="1260389"/>
          </a:xfrm>
          <a:prstGeom prst="rect">
            <a:avLst/>
          </a:prstGeom>
          <a:noFill/>
          <a:ln w="571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23075" y="3595816"/>
            <a:ext cx="8671498" cy="1977081"/>
          </a:xfrm>
          <a:prstGeom prst="rect">
            <a:avLst/>
          </a:prstGeom>
          <a:noFill/>
          <a:ln w="571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7857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imag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77860"/>
            <a:ext cx="7053134" cy="678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imag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230260"/>
            <a:ext cx="7053134" cy="678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04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7"/>
          <p:cNvSpPr txBox="1">
            <a:spLocks noChangeArrowheads="1"/>
          </p:cNvSpPr>
          <p:nvPr/>
        </p:nvSpPr>
        <p:spPr bwMode="auto">
          <a:xfrm>
            <a:off x="2228851" y="304800"/>
            <a:ext cx="552741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b="1">
                <a:solidFill>
                  <a:schemeClr val="accent2"/>
                </a:solidFill>
                <a:cs typeface="Arial" charset="0"/>
              </a:rPr>
              <a:t>What is the Learner Profile?</a:t>
            </a:r>
          </a:p>
        </p:txBody>
      </p:sp>
      <p:sp>
        <p:nvSpPr>
          <p:cNvPr id="29699" name="Rectangle 1031"/>
          <p:cNvSpPr>
            <a:spLocks noChangeArrowheads="1"/>
          </p:cNvSpPr>
          <p:nvPr/>
        </p:nvSpPr>
        <p:spPr bwMode="auto">
          <a:xfrm>
            <a:off x="208095" y="777876"/>
            <a:ext cx="9697905" cy="153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700" b="1">
                <a:cs typeface="Arial" charset="0"/>
              </a:rPr>
              <a:t>The attributes of the learner profile express the values inherent to the IB continuum of international education: these are values that should infuse all elements of the three programmes and, therefore, the culture of all IB World Schools. </a:t>
            </a:r>
          </a:p>
          <a:p>
            <a:pPr eaLnBrk="1" hangingPunct="1">
              <a:spcBef>
                <a:spcPct val="50000"/>
              </a:spcBef>
            </a:pPr>
            <a:r>
              <a:rPr lang="en-GB" altLang="en-US" sz="1700" b="1">
                <a:cs typeface="Arial" charset="0"/>
              </a:rPr>
              <a:t>IB programmes promote the education of the whole person, emphasizing intellectual, personal, emotional and social growth through all domains of knowledge. </a:t>
            </a:r>
          </a:p>
        </p:txBody>
      </p:sp>
      <p:sp>
        <p:nvSpPr>
          <p:cNvPr id="111620" name="Rectangle 1034"/>
          <p:cNvSpPr>
            <a:spLocks noChangeArrowheads="1"/>
          </p:cNvSpPr>
          <p:nvPr/>
        </p:nvSpPr>
        <p:spPr bwMode="auto">
          <a:xfrm>
            <a:off x="247650" y="2514601"/>
            <a:ext cx="3652838" cy="4003675"/>
          </a:xfrm>
          <a:prstGeom prst="rect">
            <a:avLst/>
          </a:prstGeom>
          <a:noFill/>
          <a:ln>
            <a:noFill/>
          </a:ln>
          <a:extLst/>
        </p:spPr>
        <p:txBody>
          <a:bodyPr lIns="91429" tIns="45713" rIns="91429" bIns="45713">
            <a:spAutoFit/>
          </a:bodyPr>
          <a:lstStyle/>
          <a:p>
            <a:pPr algn="ctr">
              <a:spcBef>
                <a:spcPct val="50000"/>
              </a:spcBef>
              <a:defRPr/>
            </a:pPr>
            <a:r>
              <a:rPr lang="en-GB" sz="1600">
                <a:solidFill>
                  <a:srgbClr val="FFCC00"/>
                </a:solidFill>
                <a:effectLst>
                  <a:outerShdw blurRad="38100" dist="38100" dir="2700000" algn="tl">
                    <a:srgbClr val="000000"/>
                  </a:outerShdw>
                </a:effectLst>
                <a:latin typeface="Arial Rounded MT Bold" pitchFamily="34" charset="0"/>
                <a:cs typeface="Arial" charset="0"/>
              </a:rPr>
              <a:t>IB learners strive to be:</a:t>
            </a:r>
          </a:p>
          <a:p>
            <a:pPr algn="ctr">
              <a:spcBef>
                <a:spcPct val="50000"/>
              </a:spcBef>
              <a:defRPr/>
            </a:pPr>
            <a:r>
              <a:rPr lang="en-GB" sz="1600">
                <a:solidFill>
                  <a:srgbClr val="FFCC00"/>
                </a:solidFill>
                <a:effectLst>
                  <a:outerShdw blurRad="38100" dist="38100" dir="2700000" algn="tl">
                    <a:srgbClr val="000000"/>
                  </a:outerShdw>
                </a:effectLst>
                <a:latin typeface="Arial Rounded MT Bold" pitchFamily="34" charset="0"/>
                <a:cs typeface="Arial" charset="0"/>
              </a:rPr>
              <a:t>Inquirers</a:t>
            </a:r>
          </a:p>
          <a:p>
            <a:pPr algn="ctr">
              <a:spcBef>
                <a:spcPct val="50000"/>
              </a:spcBef>
              <a:defRPr/>
            </a:pPr>
            <a:r>
              <a:rPr lang="en-GB" sz="1600">
                <a:solidFill>
                  <a:srgbClr val="FFCC00"/>
                </a:solidFill>
                <a:effectLst>
                  <a:outerShdw blurRad="38100" dist="38100" dir="2700000" algn="tl">
                    <a:srgbClr val="000000"/>
                  </a:outerShdw>
                </a:effectLst>
                <a:latin typeface="Arial Rounded MT Bold" pitchFamily="34" charset="0"/>
                <a:cs typeface="Arial" charset="0"/>
              </a:rPr>
              <a:t>Knowledgeable</a:t>
            </a:r>
          </a:p>
          <a:p>
            <a:pPr algn="ctr">
              <a:spcBef>
                <a:spcPct val="50000"/>
              </a:spcBef>
              <a:defRPr/>
            </a:pPr>
            <a:r>
              <a:rPr lang="en-GB" sz="1600">
                <a:solidFill>
                  <a:srgbClr val="FFCC00"/>
                </a:solidFill>
                <a:effectLst>
                  <a:outerShdw blurRad="38100" dist="38100" dir="2700000" algn="tl">
                    <a:srgbClr val="000000"/>
                  </a:outerShdw>
                </a:effectLst>
                <a:latin typeface="Arial Rounded MT Bold" pitchFamily="34" charset="0"/>
                <a:cs typeface="Arial" charset="0"/>
              </a:rPr>
              <a:t>Thinkers</a:t>
            </a:r>
          </a:p>
          <a:p>
            <a:pPr algn="ctr">
              <a:spcBef>
                <a:spcPct val="50000"/>
              </a:spcBef>
              <a:defRPr/>
            </a:pPr>
            <a:r>
              <a:rPr lang="en-GB" sz="1600">
                <a:solidFill>
                  <a:srgbClr val="FFCC00"/>
                </a:solidFill>
                <a:effectLst>
                  <a:outerShdw blurRad="38100" dist="38100" dir="2700000" algn="tl">
                    <a:srgbClr val="000000"/>
                  </a:outerShdw>
                </a:effectLst>
                <a:latin typeface="Arial Rounded MT Bold" pitchFamily="34" charset="0"/>
                <a:cs typeface="Arial" charset="0"/>
              </a:rPr>
              <a:t>Communicators</a:t>
            </a:r>
          </a:p>
          <a:p>
            <a:pPr algn="ctr">
              <a:spcBef>
                <a:spcPct val="50000"/>
              </a:spcBef>
              <a:defRPr/>
            </a:pPr>
            <a:r>
              <a:rPr lang="en-GB" sz="1600">
                <a:solidFill>
                  <a:srgbClr val="FFCC00"/>
                </a:solidFill>
                <a:effectLst>
                  <a:outerShdw blurRad="38100" dist="38100" dir="2700000" algn="tl">
                    <a:srgbClr val="000000"/>
                  </a:outerShdw>
                </a:effectLst>
                <a:latin typeface="Arial Rounded MT Bold" pitchFamily="34" charset="0"/>
                <a:cs typeface="Arial" charset="0"/>
              </a:rPr>
              <a:t>Principled</a:t>
            </a:r>
          </a:p>
          <a:p>
            <a:pPr algn="ctr">
              <a:spcBef>
                <a:spcPct val="50000"/>
              </a:spcBef>
              <a:defRPr/>
            </a:pPr>
            <a:r>
              <a:rPr lang="en-GB" sz="1600">
                <a:solidFill>
                  <a:srgbClr val="FFCC00"/>
                </a:solidFill>
                <a:effectLst>
                  <a:outerShdw blurRad="38100" dist="38100" dir="2700000" algn="tl">
                    <a:srgbClr val="000000"/>
                  </a:outerShdw>
                </a:effectLst>
                <a:latin typeface="Arial Rounded MT Bold" pitchFamily="34" charset="0"/>
                <a:cs typeface="Arial" charset="0"/>
              </a:rPr>
              <a:t>Open-minded</a:t>
            </a:r>
          </a:p>
          <a:p>
            <a:pPr algn="ctr">
              <a:spcBef>
                <a:spcPct val="50000"/>
              </a:spcBef>
              <a:defRPr/>
            </a:pPr>
            <a:r>
              <a:rPr lang="en-GB" sz="1600">
                <a:solidFill>
                  <a:srgbClr val="FFCC00"/>
                </a:solidFill>
                <a:effectLst>
                  <a:outerShdw blurRad="38100" dist="38100" dir="2700000" algn="tl">
                    <a:srgbClr val="000000"/>
                  </a:outerShdw>
                </a:effectLst>
                <a:latin typeface="Arial Rounded MT Bold" pitchFamily="34" charset="0"/>
                <a:cs typeface="Arial" charset="0"/>
              </a:rPr>
              <a:t>Caring</a:t>
            </a:r>
          </a:p>
          <a:p>
            <a:pPr algn="ctr">
              <a:spcBef>
                <a:spcPct val="50000"/>
              </a:spcBef>
              <a:defRPr/>
            </a:pPr>
            <a:r>
              <a:rPr lang="en-GB" sz="1600">
                <a:solidFill>
                  <a:srgbClr val="FFCC00"/>
                </a:solidFill>
                <a:effectLst>
                  <a:outerShdw blurRad="38100" dist="38100" dir="2700000" algn="tl">
                    <a:srgbClr val="000000"/>
                  </a:outerShdw>
                </a:effectLst>
                <a:latin typeface="Arial Rounded MT Bold" pitchFamily="34" charset="0"/>
                <a:cs typeface="Arial" charset="0"/>
              </a:rPr>
              <a:t>Risk-takers</a:t>
            </a:r>
          </a:p>
          <a:p>
            <a:pPr algn="ctr">
              <a:spcBef>
                <a:spcPct val="50000"/>
              </a:spcBef>
              <a:defRPr/>
            </a:pPr>
            <a:r>
              <a:rPr lang="en-GB" sz="1600">
                <a:solidFill>
                  <a:srgbClr val="FFCC00"/>
                </a:solidFill>
                <a:effectLst>
                  <a:outerShdw blurRad="38100" dist="38100" dir="2700000" algn="tl">
                    <a:srgbClr val="000000"/>
                  </a:outerShdw>
                </a:effectLst>
                <a:latin typeface="Arial Rounded MT Bold" pitchFamily="34" charset="0"/>
                <a:cs typeface="Arial" charset="0"/>
              </a:rPr>
              <a:t>Balanced</a:t>
            </a:r>
          </a:p>
          <a:p>
            <a:pPr algn="ctr">
              <a:spcBef>
                <a:spcPct val="50000"/>
              </a:spcBef>
              <a:defRPr/>
            </a:pPr>
            <a:r>
              <a:rPr lang="en-GB" sz="1600">
                <a:solidFill>
                  <a:srgbClr val="FFCC00"/>
                </a:solidFill>
                <a:effectLst>
                  <a:outerShdw blurRad="38100" dist="38100" dir="2700000" algn="tl">
                    <a:srgbClr val="000000"/>
                  </a:outerShdw>
                </a:effectLst>
                <a:latin typeface="Arial Rounded MT Bold" pitchFamily="34" charset="0"/>
                <a:cs typeface="Arial" charset="0"/>
              </a:rPr>
              <a:t>Reflective</a:t>
            </a:r>
          </a:p>
        </p:txBody>
      </p:sp>
      <p:pic>
        <p:nvPicPr>
          <p:cNvPr id="29701" name="Picture 6" descr="Children Around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2286001"/>
            <a:ext cx="49530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17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xuoZe4BNEmf7HM_S2qg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DrNULPXY0e7bSyfiTARuA"/>
</p:tagLst>
</file>

<file path=ppt/theme/theme1.xml><?xml version="1.0" encoding="utf-8"?>
<a:theme xmlns:a="http://schemas.openxmlformats.org/drawingml/2006/main" name="wd_p_0_pypxx_whb_1004_11_e">
  <a:themeElements>
    <a:clrScheme name="01 BoozTemplate - BASIC TEMPLATE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01 BoozTemplate - BASIC TEMPLATE">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01 BoozTemplate - BASIC TEMPLATE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wd_p_0_pypxx_whb_1004_11_e</Template>
  <TotalTime>4875</TotalTime>
  <Pages>8</Pages>
  <Words>2576</Words>
  <Application>Microsoft Office PowerPoint</Application>
  <PresentationFormat>A4 Paper (210x297 mm)</PresentationFormat>
  <Paragraphs>585</Paragraphs>
  <Slides>58</Slides>
  <Notes>52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wd_p_0_pypxx_whb_1004_11_e</vt:lpstr>
      <vt:lpstr>PowerPoint Presentation</vt:lpstr>
      <vt:lpstr>“Big Ideas” of PYP</vt:lpstr>
      <vt:lpstr>PowerPoint Presentation</vt:lpstr>
      <vt:lpstr>PowerPoint Presentation</vt:lpstr>
      <vt:lpstr>Let’s take a quick look at the standards put forth by IB</vt:lpstr>
      <vt:lpstr>PowerPoint Presentation</vt:lpstr>
      <vt:lpstr>A Global Future</vt:lpstr>
      <vt:lpstr>PowerPoint Presentation</vt:lpstr>
      <vt:lpstr>PowerPoint Presentation</vt:lpstr>
      <vt:lpstr>PowerPoint Presentation</vt:lpstr>
      <vt:lpstr>PowerPoint Presentation</vt:lpstr>
      <vt:lpstr>PowerPoint Presentation</vt:lpstr>
      <vt:lpstr>PowerPoint Presentation</vt:lpstr>
      <vt:lpstr>The PYP Curriculum Model </vt:lpstr>
      <vt:lpstr>The PYP essential elements:  What makes up the curriculum model?  </vt:lpstr>
      <vt:lpstr>Each International Baccalaureate (IB)  Primary Years Programme (PYP) develops a Programme of Inquiry which revolves around six transdisciplinary themes.</vt:lpstr>
      <vt:lpstr>Taking a Closer Look  at the Programme of Inquiry</vt:lpstr>
      <vt:lpstr>Key Concepts in the PYP</vt:lpstr>
      <vt:lpstr>Concepts What do we want students to understand?</vt:lpstr>
      <vt:lpstr>Concept vs. Topic</vt:lpstr>
      <vt:lpstr>Moving from topic to concept…  </vt:lpstr>
      <vt:lpstr>PowerPoint Presentation</vt:lpstr>
      <vt:lpstr>PowerPoint Presentation</vt:lpstr>
      <vt:lpstr>PowerPoint Presentation</vt:lpstr>
      <vt:lpstr>PowerPoint Presentation</vt:lpstr>
      <vt:lpstr>How to write a central idea…. POLICY</vt:lpstr>
      <vt:lpstr>Helpful Hints:  A central idea…….</vt:lpstr>
      <vt:lpstr>The PYP Planner</vt:lpstr>
      <vt:lpstr>PowerPoint Presentation</vt:lpstr>
      <vt:lpstr>Let’s check out a few Central Ideas…</vt:lpstr>
      <vt:lpstr>The Lines of Inquiry should…</vt:lpstr>
      <vt:lpstr>PowerPoint Presentation</vt:lpstr>
      <vt:lpstr>Let’s check out a few lines of inquiry…</vt:lpstr>
      <vt:lpstr>Stages in Backward Design</vt:lpstr>
      <vt:lpstr>Assessment</vt:lpstr>
      <vt:lpstr>A closer look at assessment             and the PYP</vt:lpstr>
      <vt:lpstr>When planning for assessment, it is important to ask these questions:</vt:lpstr>
      <vt:lpstr>PowerPoint Presentation</vt:lpstr>
      <vt:lpstr>PowerPoint Presentation</vt:lpstr>
      <vt:lpstr>PowerPoint Presentation</vt:lpstr>
      <vt:lpstr>PowerPoint Presentation</vt:lpstr>
      <vt:lpstr>PowerPoint Presentation</vt:lpstr>
      <vt:lpstr> What is the teacher doing during inquiry focused events?</vt:lpstr>
      <vt:lpstr>What does inquiry sound like?  </vt:lpstr>
      <vt:lpstr>The role of the Teacher:</vt:lpstr>
      <vt:lpstr>What does IB say about   inquiry?</vt:lpstr>
      <vt:lpstr>Inquiry Cycle</vt:lpstr>
      <vt:lpstr>Inquiry Cycle from http://www.inquiryschools.org </vt:lpstr>
      <vt:lpstr>Unit of Inquiry vs. stand alone       teaching</vt:lpstr>
      <vt:lpstr>Stages 3 to 5 -Planning the Inquiry </vt:lpstr>
      <vt:lpstr>PowerPoint Presentation</vt:lpstr>
      <vt:lpstr>Transdisciplinary Skills</vt:lpstr>
      <vt:lpstr>PowerPoint Presentation</vt:lpstr>
      <vt:lpstr>Stages 3 to 5 -Planning the Inquiry </vt:lpstr>
      <vt:lpstr>The Action Cycle p26 Read Making the PYP Happen</vt:lpstr>
      <vt:lpstr>Action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C6</dc:creator>
  <cp:lastModifiedBy>Audrey</cp:lastModifiedBy>
  <cp:revision>52</cp:revision>
  <cp:lastPrinted>2008-04-28T11:46:04Z</cp:lastPrinted>
  <dcterms:created xsi:type="dcterms:W3CDTF">2012-12-03T10:35:03Z</dcterms:created>
  <dcterms:modified xsi:type="dcterms:W3CDTF">2014-06-26T17:05:49Z</dcterms:modified>
</cp:coreProperties>
</file>